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handoutMasterIdLst>
    <p:handoutMasterId r:id="rId14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0080625" cy="7559675"/>
  <p:notesSz cx="7559675" cy="10691813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14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FE3B70-E1C3-E767-4B64-09E384871F75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6F43A-B0C6-58F2-4598-3861B68CABCD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B7EAE4-2241-7881-A8CE-C194E2071549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036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D2EA90-8C52-CF0C-DE9E-F8932B390FAD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036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7D0EFC-2579-4B32-BCD6-109204EC0A19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Source Sans Pro" pitchFamily="34"/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2914160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BA21E2-B106-2C7C-9376-12BEA54D56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17"/>
            <a:ext cx="5345280" cy="400895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E57417-442C-1F73-7437-5EC2A420FC38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5998" y="5078522"/>
            <a:ext cx="6047640" cy="48110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0894C30C-130B-7911-BE68-45FAAA232DF2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9FF911-4958-A2B1-3210-0AF3D8E772EC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01E360-D747-647D-7739-FC702CC200B0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C5E09B-67BC-DF2D-821F-B272413A6C8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Source Sans Pro Black" pitchFamily="34"/>
                <a:ea typeface="Segoe UI" pitchFamily="2"/>
                <a:cs typeface="Tahoma" pitchFamily="2"/>
              </a:defRPr>
            </a:lvl1pPr>
          </a:lstStyle>
          <a:p>
            <a:pPr lvl="0"/>
            <a:fld id="{4BDE2323-A456-4777-A73C-2B568E1B7C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03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20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Liberation Sans" pitchFamily="18"/>
        <a:ea typeface="Microsoft YaHei" pitchFamily="2"/>
        <a:cs typeface="Ari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7016BEF3-CF5A-A2B9-8457-4C3E0180B6B7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38BADDA-6F02-4C6D-88F9-AA926D7460C7}" type="slidenum">
              <a:t>1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70578883-92D4-BCD8-4076-394F03173CF7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915396E-44A5-464C-B6D5-FDB68D2757B3}" type="slidenum">
              <a:t>1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4" name="Slide Image Placeholder 1">
            <a:extLst>
              <a:ext uri="{FF2B5EF4-FFF2-40B4-BE49-F238E27FC236}">
                <a16:creationId xmlns:a16="http://schemas.microsoft.com/office/drawing/2014/main" id="{DF3EB0D3-73A8-45CC-3927-529B375D23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5B9BD5"/>
          </a:solidFill>
          <a:ln w="12600" cap="flat">
            <a:solidFill>
              <a:srgbClr val="41719C"/>
            </a:solidFill>
            <a:prstDash val="solid"/>
            <a:miter/>
          </a:ln>
        </p:spPr>
      </p:sp>
      <p:sp>
        <p:nvSpPr>
          <p:cNvPr id="5" name="Notes Placeholder 2">
            <a:extLst>
              <a:ext uri="{FF2B5EF4-FFF2-40B4-BE49-F238E27FC236}">
                <a16:creationId xmlns:a16="http://schemas.microsoft.com/office/drawing/2014/main" id="{6319256B-BDFF-E9CD-739D-66F5F7F52E3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sr-Cyrl-R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F75C0241-8661-EBF0-F832-30B3018D2A99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F3F5F0E-15B0-4ECF-9732-11B5E8589DB4}" type="slidenum">
              <a:t>10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19FB1793-EB9B-F536-8D9C-D09852F0CC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5B9BD5"/>
          </a:solidFill>
          <a:ln w="12600" cap="flat">
            <a:solidFill>
              <a:srgbClr val="41719C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D59C76B5-33AC-CAFF-2442-4C959197F8B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sr-Cyrl-R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F653FD6F-3600-C667-E4D6-893175D0A2B0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DCAD188-B99C-4D1F-B196-6786FCA2E18B}" type="slidenum">
              <a:t>2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19A5B4FB-CBBC-89DB-92B8-BCB6848C29C6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503FA25-64C7-4BD3-9DE1-82EBFEA17F58}" type="slidenum">
              <a:t>2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4" name="Slide Image Placeholder 1">
            <a:extLst>
              <a:ext uri="{FF2B5EF4-FFF2-40B4-BE49-F238E27FC236}">
                <a16:creationId xmlns:a16="http://schemas.microsoft.com/office/drawing/2014/main" id="{523524E3-1B47-E34E-1716-5EA4B6B6C7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5B9BD5"/>
          </a:solidFill>
          <a:ln w="12600" cap="flat">
            <a:solidFill>
              <a:srgbClr val="41719C"/>
            </a:solidFill>
            <a:prstDash val="solid"/>
            <a:miter/>
          </a:ln>
        </p:spPr>
      </p:sp>
      <p:sp>
        <p:nvSpPr>
          <p:cNvPr id="5" name="Notes Placeholder 2">
            <a:extLst>
              <a:ext uri="{FF2B5EF4-FFF2-40B4-BE49-F238E27FC236}">
                <a16:creationId xmlns:a16="http://schemas.microsoft.com/office/drawing/2014/main" id="{B6B6BDC5-78D1-76FA-7FA6-5A1CF0713E4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sr-Cyrl-R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20563FC-6856-CA60-04D5-1FEE93FF3CE7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B912FA4-0404-4A7C-8B56-9C643DC62498}" type="slidenum">
              <a:t>3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B109FCD-5498-D4CC-7F74-2AD673441966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9ED3819-9370-4083-BD2F-68A5F0341DE6}" type="slidenum">
              <a:t>3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4" name="Slide Image Placeholder 1">
            <a:extLst>
              <a:ext uri="{FF2B5EF4-FFF2-40B4-BE49-F238E27FC236}">
                <a16:creationId xmlns:a16="http://schemas.microsoft.com/office/drawing/2014/main" id="{3B5D5A23-956E-CCBE-5A9C-0F77D7D837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5B9BD5"/>
          </a:solidFill>
          <a:ln w="12600" cap="flat">
            <a:solidFill>
              <a:srgbClr val="41719C"/>
            </a:solidFill>
            <a:prstDash val="solid"/>
            <a:miter/>
          </a:ln>
        </p:spPr>
      </p:sp>
      <p:sp>
        <p:nvSpPr>
          <p:cNvPr id="5" name="Notes Placeholder 2">
            <a:extLst>
              <a:ext uri="{FF2B5EF4-FFF2-40B4-BE49-F238E27FC236}">
                <a16:creationId xmlns:a16="http://schemas.microsoft.com/office/drawing/2014/main" id="{355CDC87-1950-321D-C527-C0C5F0379FE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sr-Cyrl-R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A52556D-1925-21C1-ABFB-D80300438581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2C9F905-EA00-4145-B15D-94E7212471F2}" type="slidenum">
              <a:t>4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BD68FA71-D301-7DB9-7FCD-591FC3F4CD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5B9BD5"/>
          </a:solidFill>
          <a:ln w="12600" cap="flat">
            <a:solidFill>
              <a:srgbClr val="41719C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B537279B-AED9-221B-DBF3-18391E83915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sr-Cyrl-R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13A9D529-CA1B-1C6F-7D72-81675DF981F6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ADE97FE-C9DF-4085-A0EA-CDB2C25D74AF}" type="slidenum">
              <a:t>5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68699F6A-964F-0ABF-9A4C-C8567FD67753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0174A59-8242-4241-9E37-67648372490D}" type="slidenum">
              <a:t>5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4" name="Slide Image Placeholder 1">
            <a:extLst>
              <a:ext uri="{FF2B5EF4-FFF2-40B4-BE49-F238E27FC236}">
                <a16:creationId xmlns:a16="http://schemas.microsoft.com/office/drawing/2014/main" id="{3223FBF7-2AB0-82BB-EF6A-0DDB5AA2F4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5B9BD5"/>
          </a:solidFill>
          <a:ln w="12600" cap="flat">
            <a:solidFill>
              <a:srgbClr val="41719C"/>
            </a:solidFill>
            <a:prstDash val="solid"/>
            <a:miter/>
          </a:ln>
        </p:spPr>
      </p:sp>
      <p:sp>
        <p:nvSpPr>
          <p:cNvPr id="5" name="Notes Placeholder 2">
            <a:extLst>
              <a:ext uri="{FF2B5EF4-FFF2-40B4-BE49-F238E27FC236}">
                <a16:creationId xmlns:a16="http://schemas.microsoft.com/office/drawing/2014/main" id="{2A9BD081-B600-098D-04DF-E067B15060A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sr-Cyrl-R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FD61330-2226-F569-5E6E-1D2F3DAEBFAE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5F68727-57DE-42CE-A67A-004CC513C64B}" type="slidenum">
              <a:t>6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465E219-3663-AAE4-8F92-E600D7492355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7D4B142-025D-46EA-A313-B333C279FCCF}" type="slidenum">
              <a:t>6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4" name="Slide Image Placeholder 1">
            <a:extLst>
              <a:ext uri="{FF2B5EF4-FFF2-40B4-BE49-F238E27FC236}">
                <a16:creationId xmlns:a16="http://schemas.microsoft.com/office/drawing/2014/main" id="{9EA4E0BC-15DC-406C-A4A4-07F0402AA4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5B9BD5"/>
          </a:solidFill>
          <a:ln w="12600" cap="flat">
            <a:solidFill>
              <a:srgbClr val="41719C"/>
            </a:solidFill>
            <a:prstDash val="solid"/>
            <a:miter/>
          </a:ln>
        </p:spPr>
      </p:sp>
      <p:sp>
        <p:nvSpPr>
          <p:cNvPr id="5" name="Notes Placeholder 2">
            <a:extLst>
              <a:ext uri="{FF2B5EF4-FFF2-40B4-BE49-F238E27FC236}">
                <a16:creationId xmlns:a16="http://schemas.microsoft.com/office/drawing/2014/main" id="{88D6C886-77FF-10EE-6EA1-B662B2C4F7C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sr-Cyrl-R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744C68D6-4E31-FB04-37EB-6FCF397FC058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ED55D7-8535-46A5-8F86-3F228A885FBE}" type="slidenum">
              <a:t>7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FD135D14-4B77-940B-B333-C040758B0B2B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186DBF-902E-402D-9D3B-194CAF91540C}" type="slidenum">
              <a:t>7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4" name="Slide Image Placeholder 1">
            <a:extLst>
              <a:ext uri="{FF2B5EF4-FFF2-40B4-BE49-F238E27FC236}">
                <a16:creationId xmlns:a16="http://schemas.microsoft.com/office/drawing/2014/main" id="{B7474C93-99BB-CFFA-844F-DC2E384EEC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5B9BD5"/>
          </a:solidFill>
          <a:ln w="12600" cap="flat">
            <a:solidFill>
              <a:srgbClr val="41719C"/>
            </a:solidFill>
            <a:prstDash val="solid"/>
            <a:miter/>
          </a:ln>
        </p:spPr>
      </p:sp>
      <p:sp>
        <p:nvSpPr>
          <p:cNvPr id="5" name="Notes Placeholder 2">
            <a:extLst>
              <a:ext uri="{FF2B5EF4-FFF2-40B4-BE49-F238E27FC236}">
                <a16:creationId xmlns:a16="http://schemas.microsoft.com/office/drawing/2014/main" id="{77C0ED1A-A856-36E9-B61F-68A93AA49F7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sr-Cyrl-R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DF4A96A-99F7-F2F1-B412-6608D46BB403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3A681A4-6F4C-42D0-A0FC-C5AB5DBDC282}" type="slidenum">
              <a:t>8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1F7050E5-8F07-5237-C286-7C78373CD639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DF92255-4C79-4594-9020-75DC80A36301}" type="slidenum">
              <a:t>8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4" name="Slide Image Placeholder 1">
            <a:extLst>
              <a:ext uri="{FF2B5EF4-FFF2-40B4-BE49-F238E27FC236}">
                <a16:creationId xmlns:a16="http://schemas.microsoft.com/office/drawing/2014/main" id="{B6BABE89-3434-5A6D-C115-836460AA8A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5B9BD5"/>
          </a:solidFill>
          <a:ln w="12600" cap="flat">
            <a:solidFill>
              <a:srgbClr val="41719C"/>
            </a:solidFill>
            <a:prstDash val="solid"/>
            <a:miter/>
          </a:ln>
        </p:spPr>
      </p:sp>
      <p:sp>
        <p:nvSpPr>
          <p:cNvPr id="5" name="Notes Placeholder 2">
            <a:extLst>
              <a:ext uri="{FF2B5EF4-FFF2-40B4-BE49-F238E27FC236}">
                <a16:creationId xmlns:a16="http://schemas.microsoft.com/office/drawing/2014/main" id="{B78FFC46-5766-96D8-648B-4487C95A371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sr-Cyrl-R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D35FAF9-F9BE-9F9F-E9FE-20E68C96239B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40B5E4B-9E5E-43FF-897F-30416E5FC3A1}" type="slidenum">
              <a:t>9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CBE4602E-1115-2614-2F99-365C2703888B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FF0F867-9DBD-4DD8-BC02-0158DD21706C}" type="slidenum">
              <a:t>9</a:t>
            </a:fld>
            <a:endParaRPr lang="en-US" sz="14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4" name="Slide Image Placeholder 1">
            <a:extLst>
              <a:ext uri="{FF2B5EF4-FFF2-40B4-BE49-F238E27FC236}">
                <a16:creationId xmlns:a16="http://schemas.microsoft.com/office/drawing/2014/main" id="{E1D9DEA1-C570-D320-1A39-8E0245810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5B9BD5"/>
          </a:solidFill>
          <a:ln w="12600" cap="flat">
            <a:solidFill>
              <a:srgbClr val="41719C"/>
            </a:solidFill>
            <a:prstDash val="solid"/>
            <a:miter/>
          </a:ln>
        </p:spPr>
      </p:sp>
      <p:sp>
        <p:nvSpPr>
          <p:cNvPr id="5" name="Notes Placeholder 2">
            <a:extLst>
              <a:ext uri="{FF2B5EF4-FFF2-40B4-BE49-F238E27FC236}">
                <a16:creationId xmlns:a16="http://schemas.microsoft.com/office/drawing/2014/main" id="{3307327D-D8E2-68D7-1BB4-D4757BEE039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sr-Cyrl-R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83654-AEEE-928D-92FD-6F6A410FC0F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60363" y="1236597"/>
            <a:ext cx="7559637" cy="2631963"/>
          </a:xfrm>
        </p:spPr>
        <p:txBody>
          <a:bodyPr/>
          <a:lstStyle>
            <a:lvl1pPr hangingPunct="1">
              <a:defRPr sz="60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453090-B063-8881-8D25-255C4662DF2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60363" y="3970443"/>
            <a:ext cx="7559637" cy="1825563"/>
          </a:xfrm>
        </p:spPr>
        <p:txBody>
          <a:bodyPr anchorCtr="1"/>
          <a:lstStyle>
            <a:lvl1pPr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7EDCF0-A37F-66E6-6261-F315A93E881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AC243-BB33-426A-A148-CA1FEEDFF25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BEA3A-9BED-205F-895E-30302641EF1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487BD9-8A27-4A6B-B62A-6FAFF437ACE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429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017C1-879F-DCC2-3B26-EFDC1831618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0"/>
          <a:lstStyle>
            <a:lvl1pPr algn="l" hangingPunct="1">
              <a:defRPr sz="32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797F6-F133-97AE-CD22-CB17A7C3780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F3DCDC-67AF-45C0-F777-686DA756F7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68D643-7F86-26FB-2717-F4838F6C877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3D0A60-1701-6C0B-8D70-5EF49C8C48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D8D00B-B089-4037-BDD9-AFCE1353A10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440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4A0DFB-6EBD-C1E2-FBA6-9F7460B5BC6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7380360" y="360355"/>
            <a:ext cx="2340004" cy="6299283"/>
          </a:xfrm>
        </p:spPr>
        <p:txBody>
          <a:bodyPr vert="eaVert" anchorCtr="0"/>
          <a:lstStyle>
            <a:lvl1pPr algn="l" hangingPunct="1">
              <a:defRPr sz="32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4375D0-E28B-C519-6D1D-179A35E7CC4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360355" y="360355"/>
            <a:ext cx="6867363" cy="6299283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A21797-06D7-F105-368C-EC5E6981D0B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5E67-1D28-28CB-03C1-C20FEC1F682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48855-55BC-9E8D-0944-62D6C5597E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04C6BE9-0297-44B9-86CA-7B1881AADFA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71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D398B-FC8D-81E3-98AA-E83846DFD0E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60363" y="1236597"/>
            <a:ext cx="7559637" cy="2631963"/>
          </a:xfrm>
        </p:spPr>
        <p:txBody>
          <a:bodyPr/>
          <a:lstStyle>
            <a:lvl1pPr hangingPunct="1">
              <a:defRPr sz="60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77EA37-FB24-05AE-5E18-73D60217F8A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60363" y="3970443"/>
            <a:ext cx="7559637" cy="1825563"/>
          </a:xfrm>
        </p:spPr>
        <p:txBody>
          <a:bodyPr anchorCtr="1"/>
          <a:lstStyle>
            <a:lvl1pPr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93B980-1C3B-ED42-5A03-6E36770BEAB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E4061F-FC79-DE46-2FAC-8F65C11A05D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8C9EB-93EA-4558-C19D-121AB502F0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35465D-F6CB-4FA2-A1D2-887BACF8454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068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57AA4-EDBB-CBA9-351B-B2A38B4FD01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0"/>
          <a:lstStyle>
            <a:lvl1pPr algn="l" hangingPunct="1">
              <a:defRPr sz="32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9CBCF-08BB-FCED-33AA-8C6A1261DE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998" y="4679999"/>
            <a:ext cx="9179999" cy="2520004"/>
          </a:xfrm>
        </p:spPr>
        <p:txBody>
          <a:bodyPr anchor="t" anchorCtr="0">
            <a:normAutofit/>
          </a:bodyPr>
          <a:lstStyle>
            <a:lvl1pPr hangingPunct="1">
              <a:spcAft>
                <a:spcPts val="1140"/>
              </a:spcAft>
              <a:defRPr sz="2600" b="1">
                <a:solidFill>
                  <a:srgbClr val="1C1C1C"/>
                </a:solidFill>
                <a:latin typeface="Source Sans Pro Semibold" pitchFamily="34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C27B2-4DEE-5AEB-A0CC-0D35C0BAAB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3D339-8978-E98B-2F49-14B3D9E6FB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3D2C4-3A5B-F862-06EE-6A684D4718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18CA08E-51B7-40AE-A4F4-7E4E46ED7C0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588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8B4C2-9232-887F-2F9E-3F94C04256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7235" y="1884240"/>
            <a:ext cx="8694718" cy="3144959"/>
          </a:xfrm>
        </p:spPr>
        <p:txBody>
          <a:bodyPr anchorCtr="0"/>
          <a:lstStyle>
            <a:lvl1pPr algn="l" hangingPunct="1">
              <a:defRPr sz="60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85616F-F170-0E20-B724-CEB220009B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7235" y="5059439"/>
            <a:ext cx="8694718" cy="1652759"/>
          </a:xfrm>
        </p:spPr>
        <p:txBody>
          <a:bodyPr/>
          <a:lstStyle>
            <a:lvl1pPr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DDDABB-39F0-B142-1D53-B2D92047222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D92021-3456-F616-CA60-AE33958AF88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16E9C1-500B-E7FC-3F69-623DC57CC7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E2B39-129C-4BC0-B5E0-28F1A1086A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579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F64C2-DA98-DC57-48A7-D63887129A8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0"/>
          <a:lstStyle>
            <a:lvl1pPr algn="l" hangingPunct="1">
              <a:defRPr sz="32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19688-D2ED-ABB3-1DD9-5D0A297DCB2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642" y="4679999"/>
            <a:ext cx="4513322" cy="2519281"/>
          </a:xfrm>
        </p:spPr>
        <p:txBody>
          <a:bodyPr anchor="t" anchorCtr="0">
            <a:normAutofit/>
          </a:bodyPr>
          <a:lstStyle>
            <a:lvl1pPr hangingPunct="1">
              <a:spcAft>
                <a:spcPts val="1140"/>
              </a:spcAft>
              <a:defRPr sz="2600" b="1">
                <a:solidFill>
                  <a:srgbClr val="1C1C1C"/>
                </a:solidFill>
                <a:latin typeface="Source Sans Pro Semibold" pitchFamily="34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20ECA2-5493-6E41-D7C6-8EFC67DCE7F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205240" y="4679999"/>
            <a:ext cx="4514758" cy="2519281"/>
          </a:xfrm>
        </p:spPr>
        <p:txBody>
          <a:bodyPr anchor="t" anchorCtr="0">
            <a:normAutofit/>
          </a:bodyPr>
          <a:lstStyle>
            <a:lvl1pPr hangingPunct="1">
              <a:spcAft>
                <a:spcPts val="1140"/>
              </a:spcAft>
              <a:defRPr sz="2600" b="1">
                <a:solidFill>
                  <a:srgbClr val="1C1C1C"/>
                </a:solidFill>
                <a:latin typeface="Source Sans Pro Semibold" pitchFamily="34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086079-262B-F862-5E27-81C069EF21A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BB4BFB-AA99-C329-6F08-B687F513A75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659B36-FEAB-9560-2C7A-938ED387C5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9713C3-6B5F-4B21-B297-B92BAADC571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951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B42F6-2DEB-A979-7962-44EA0ECF7B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18" y="403195"/>
            <a:ext cx="8694718" cy="1460516"/>
          </a:xfrm>
        </p:spPr>
        <p:txBody>
          <a:bodyPr anchorCtr="0"/>
          <a:lstStyle>
            <a:lvl1pPr algn="l" hangingPunct="1">
              <a:defRPr sz="32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50A0D9-A2E5-D005-33D3-DD5C9CD9BF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3718" y="1852556"/>
            <a:ext cx="4265639" cy="907916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6874F1-F72F-13DF-E253-9EC9C5730F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3718" y="2760838"/>
            <a:ext cx="4265639" cy="4062240"/>
          </a:xfrm>
        </p:spPr>
        <p:txBody>
          <a:bodyPr anchor="t" anchorCtr="0">
            <a:normAutofit/>
          </a:bodyPr>
          <a:lstStyle>
            <a:lvl1pPr hangingPunct="1">
              <a:spcAft>
                <a:spcPts val="1140"/>
              </a:spcAft>
              <a:defRPr sz="2600" b="1">
                <a:solidFill>
                  <a:srgbClr val="1C1C1C"/>
                </a:solidFill>
                <a:latin typeface="Source Sans Pro Semibold" pitchFamily="34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FFD1F-6DC5-AD1A-F41E-F4857F84626F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5103723" y="1852556"/>
            <a:ext cx="4284722" cy="907916"/>
          </a:xfrm>
        </p:spPr>
        <p:txBody>
          <a:bodyPr anchor="b"/>
          <a:lstStyle>
            <a:lvl1pPr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ACB98E-D219-6B4D-2D6A-E08127C3B09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3723" y="2760838"/>
            <a:ext cx="4284722" cy="4062240"/>
          </a:xfrm>
        </p:spPr>
        <p:txBody>
          <a:bodyPr anchor="t" anchorCtr="0">
            <a:normAutofit/>
          </a:bodyPr>
          <a:lstStyle>
            <a:lvl1pPr hangingPunct="1">
              <a:spcAft>
                <a:spcPts val="1140"/>
              </a:spcAft>
              <a:defRPr sz="2600" b="1">
                <a:solidFill>
                  <a:srgbClr val="1C1C1C"/>
                </a:solidFill>
                <a:latin typeface="Source Sans Pro Semibold" pitchFamily="34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67545F-A814-A7BF-079B-97CE44F2FF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9E8A04-FF1D-5738-4075-983B16644B0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A202BA-471F-8B8A-42AD-A59B6227C8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34198A-E07A-4403-954D-6CFF01AE0AD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883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B7906-8E74-AABE-D832-363F8F72213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0"/>
          <a:lstStyle>
            <a:lvl1pPr algn="l" hangingPunct="1">
              <a:defRPr sz="32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EB53EE-2E36-9ADC-74DC-54C2F36B4BC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2468AD-ED1E-7C5F-4AEC-A7931D92F16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B7E9E0-A5D9-4E43-0AA2-2FF142A6E3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FF1CCB-43D9-4813-8085-AF53ECF1D5B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42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D0272B-9528-E6DC-C19E-998107521BD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4A798D-5903-5AFC-F3FB-7FB079EED22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547DB4-00F3-D677-257D-7D57EC24FA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4FCCEA-83E6-4B36-9091-33C54C6EA1B6}" type="slidenum"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35A763D-3DD4-83AE-1660-24BFFB5741F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8" y="301322"/>
            <a:ext cx="9072000" cy="1261798"/>
          </a:xfrm>
        </p:spPr>
        <p:txBody>
          <a:bodyPr anchor="ctr"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510906-DEDA-6982-47EC-F855D279A7F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998" y="1768678"/>
            <a:ext cx="9072000" cy="4384081"/>
          </a:xfrm>
        </p:spPr>
        <p:txBody>
          <a:bodyPr/>
          <a:lstStyle>
            <a:lvl1pPr hangingPunct="0">
              <a:spcBef>
                <a:spcPts val="1415"/>
              </a:spcBef>
              <a:spcAft>
                <a:spcPts val="0"/>
              </a:spcAft>
              <a:defRPr sz="3200" b="0">
                <a:latin typeface="Liberation Sans" pitchFamily="18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449101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DF61E-294C-352B-B847-528C83F1AD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18" y="503276"/>
            <a:ext cx="3251158" cy="1765441"/>
          </a:xfrm>
        </p:spPr>
        <p:txBody>
          <a:bodyPr anchorCtr="0"/>
          <a:lstStyle>
            <a:lvl1pPr algn="l" hangingPunct="1">
              <a:defRPr sz="32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B6B42-F6DF-2F43-D6D9-E959FB38A5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86158" y="1088995"/>
            <a:ext cx="5102278" cy="5372282"/>
          </a:xfrm>
        </p:spPr>
        <p:txBody>
          <a:bodyPr anchor="t" anchorCtr="0">
            <a:normAutofit/>
          </a:bodyPr>
          <a:lstStyle>
            <a:lvl1pPr hangingPunct="1">
              <a:spcAft>
                <a:spcPts val="1140"/>
              </a:spcAft>
              <a:defRPr sz="3200" b="1">
                <a:solidFill>
                  <a:srgbClr val="1C1C1C"/>
                </a:solidFill>
                <a:latin typeface="Source Sans Pro Semibold" pitchFamily="34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98B6D6-6989-14B4-FB2F-8152F5BAE7C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18" y="2268361"/>
            <a:ext cx="3251158" cy="4200479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21FBDD-2C21-BC5E-AEB3-F5DC349B33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D1304D-DEB5-9D81-F15B-60E42607DF5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47EB6B-685B-0679-D97D-2732DEBD80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E540EF-BC6A-44EC-9FFE-0D2A4426C4B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74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D521-9AD7-6AEF-C6C6-9B1C81B767B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0"/>
          <a:lstStyle>
            <a:lvl1pPr algn="l" hangingPunct="1">
              <a:defRPr sz="32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B84C2-71B3-0D8C-35CC-1EDB8E83767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59999" y="1979996"/>
            <a:ext cx="9179999" cy="4679999"/>
          </a:xfrm>
        </p:spPr>
        <p:txBody>
          <a:bodyPr anchor="t" anchorCtr="0">
            <a:normAutofit/>
          </a:bodyPr>
          <a:lstStyle>
            <a:lvl1pPr hangingPunct="1">
              <a:spcAft>
                <a:spcPts val="1140"/>
              </a:spcAft>
              <a:defRPr sz="2600" b="1">
                <a:solidFill>
                  <a:srgbClr val="1C1C1C"/>
                </a:solidFill>
                <a:latin typeface="Source Sans Pro Semibold" pitchFamily="34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4BF16-88D8-A67E-1CF7-24B1D12DE6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5064F-C282-7AF6-44F7-18818D751E8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DC2A51-00B3-080D-2E90-0278A40C56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17BD45-7AC4-49D2-834B-E1BE30CE5DC1}" type="slidenum"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341416-7E74-882D-B8E0-57F228BC2A8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03998" y="1768678"/>
            <a:ext cx="9072000" cy="4384081"/>
          </a:xfrm>
        </p:spPr>
        <p:txBody>
          <a:bodyPr/>
          <a:lstStyle>
            <a:lvl1pPr hangingPunct="0">
              <a:spcBef>
                <a:spcPts val="1415"/>
              </a:spcBef>
              <a:spcAft>
                <a:spcPts val="0"/>
              </a:spcAft>
              <a:defRPr sz="3200" b="0">
                <a:latin typeface="Liberation Sans" pitchFamily="18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863860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4CC47-F748-09C1-7855-B810D0EDC9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18" y="503276"/>
            <a:ext cx="3251158" cy="1765441"/>
          </a:xfrm>
        </p:spPr>
        <p:txBody>
          <a:bodyPr anchorCtr="0"/>
          <a:lstStyle>
            <a:lvl1pPr algn="l" hangingPunct="1">
              <a:defRPr sz="32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343442-025A-04DB-0C2E-E7953276F7D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86158" y="1088995"/>
            <a:ext cx="5102278" cy="5372282"/>
          </a:xfrm>
        </p:spPr>
        <p:txBody>
          <a:bodyPr anchor="t">
            <a:normAutofit/>
          </a:bodyPr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CF257D-BCF1-73DA-7CE9-7461FC1E713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18" y="2268361"/>
            <a:ext cx="3251158" cy="4200479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3F7FDC-BBC4-3024-D56F-E7CEE9344E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E70948-68F0-0482-7DB6-256D01CA19A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021E7C-A690-4197-3993-A6E16162187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E611FA-8FDA-4B17-AA40-FE5143CA85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4290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BE7C8-2A2A-9C43-DF80-E02010FB906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0"/>
          <a:lstStyle>
            <a:lvl1pPr algn="l" hangingPunct="1">
              <a:defRPr sz="32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0A1F5E-0A8F-74B0-37E0-853E73325ED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15B1D-2789-1B96-B666-CEE574D49C9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3CD46-1455-0F15-9D7B-D3200991510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D540BD-81E1-3C55-4BF9-0B5DFF3EE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E092BC-BBB8-43F0-BCA5-1E8A4F0C67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0202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9D5177-4946-9FE3-A3DB-BF08BCF59E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7380360" y="3330720"/>
            <a:ext cx="2340004" cy="3868561"/>
          </a:xfrm>
        </p:spPr>
        <p:txBody>
          <a:bodyPr vert="eaVert" anchorCtr="0"/>
          <a:lstStyle>
            <a:lvl1pPr algn="l" hangingPunct="1">
              <a:defRPr sz="32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AC9E0B-C02E-170E-BFC4-9B70A4FFC5F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360355" y="3330720"/>
            <a:ext cx="6867363" cy="3868561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EEB18-9546-4388-C211-DB0F8568BCF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13E85-457B-BAA8-08F9-EA59509FAD2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2F1B8-127D-1D02-A661-D79E4FC81D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3028B5-4F6C-44D3-9B1C-03F4AC48656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126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2A39E-6CEC-4F41-803B-6B25051E50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7235" y="1884240"/>
            <a:ext cx="8694718" cy="3144959"/>
          </a:xfrm>
        </p:spPr>
        <p:txBody>
          <a:bodyPr anchorCtr="0"/>
          <a:lstStyle>
            <a:lvl1pPr algn="l" hangingPunct="1">
              <a:defRPr sz="60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C3255F-F9E7-4794-9643-E927DA050A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7235" y="5059439"/>
            <a:ext cx="8694718" cy="1652759"/>
          </a:xfrm>
        </p:spPr>
        <p:txBody>
          <a:bodyPr/>
          <a:lstStyle>
            <a:lvl1pPr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D5D1A-3A39-6103-3842-3C431873EF0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55114-2B19-EE10-54E6-342D26089C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64200F-ECA8-9BC1-A471-93C388680B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0028DF-3577-4469-BEA7-7BC5D64441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212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E5127-152D-D48E-4D2C-826E0D8734B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0"/>
          <a:lstStyle>
            <a:lvl1pPr algn="l" hangingPunct="1">
              <a:defRPr sz="32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2DED7-7DC5-41EC-0443-4DEA985D3F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355" y="1979639"/>
            <a:ext cx="4513322" cy="4679999"/>
          </a:xfrm>
        </p:spPr>
        <p:txBody>
          <a:bodyPr anchor="t" anchorCtr="0">
            <a:normAutofit/>
          </a:bodyPr>
          <a:lstStyle>
            <a:lvl1pPr hangingPunct="1">
              <a:spcAft>
                <a:spcPts val="1140"/>
              </a:spcAft>
              <a:defRPr sz="2600" b="1">
                <a:solidFill>
                  <a:srgbClr val="1C1C1C"/>
                </a:solidFill>
                <a:latin typeface="Source Sans Pro Semibold" pitchFamily="34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8946F2-2667-2547-03AD-DB879AA5B51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25963" y="1979639"/>
            <a:ext cx="4513322" cy="4679999"/>
          </a:xfrm>
        </p:spPr>
        <p:txBody>
          <a:bodyPr anchor="t" anchorCtr="0">
            <a:normAutofit/>
          </a:bodyPr>
          <a:lstStyle>
            <a:lvl1pPr hangingPunct="1">
              <a:spcAft>
                <a:spcPts val="1140"/>
              </a:spcAft>
              <a:defRPr sz="2600" b="1">
                <a:solidFill>
                  <a:srgbClr val="1C1C1C"/>
                </a:solidFill>
                <a:latin typeface="Source Sans Pro Semibold" pitchFamily="34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E906D6-293A-4C14-B985-3F9E47A8EC6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B54595-8FAF-4F66-3568-0599C085D79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E1598-2E47-FA57-013B-19497E4292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B3B6D2-DE4B-48D8-B773-A71F71A1176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244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049A-3547-5E67-2C5F-0D45582303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18" y="403195"/>
            <a:ext cx="8694718" cy="1460516"/>
          </a:xfrm>
        </p:spPr>
        <p:txBody>
          <a:bodyPr anchorCtr="0"/>
          <a:lstStyle>
            <a:lvl1pPr algn="l" hangingPunct="1">
              <a:defRPr sz="32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2CD930-2E75-C904-30AA-38D00A2770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3718" y="1852556"/>
            <a:ext cx="4265639" cy="907916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8FC76E-CDF8-2B05-D301-7974CF46A8C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3718" y="2760838"/>
            <a:ext cx="4265639" cy="4062240"/>
          </a:xfrm>
        </p:spPr>
        <p:txBody>
          <a:bodyPr anchor="t" anchorCtr="0">
            <a:normAutofit/>
          </a:bodyPr>
          <a:lstStyle>
            <a:lvl1pPr hangingPunct="1">
              <a:spcAft>
                <a:spcPts val="1140"/>
              </a:spcAft>
              <a:defRPr sz="2600" b="1">
                <a:solidFill>
                  <a:srgbClr val="1C1C1C"/>
                </a:solidFill>
                <a:latin typeface="Source Sans Pro Semibold" pitchFamily="34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AF50DA-8596-A6F7-E8C4-BF8ADE4CCF93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5103723" y="1852556"/>
            <a:ext cx="4284722" cy="907916"/>
          </a:xfrm>
        </p:spPr>
        <p:txBody>
          <a:bodyPr anchor="b"/>
          <a:lstStyle>
            <a:lvl1pPr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2142C2-5713-8274-5F11-16664B21F4E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3723" y="2760838"/>
            <a:ext cx="4284722" cy="4062240"/>
          </a:xfrm>
        </p:spPr>
        <p:txBody>
          <a:bodyPr anchor="t" anchorCtr="0">
            <a:normAutofit/>
          </a:bodyPr>
          <a:lstStyle>
            <a:lvl1pPr hangingPunct="1">
              <a:spcAft>
                <a:spcPts val="1140"/>
              </a:spcAft>
              <a:defRPr sz="2600" b="1">
                <a:solidFill>
                  <a:srgbClr val="1C1C1C"/>
                </a:solidFill>
                <a:latin typeface="Source Sans Pro Semibold" pitchFamily="34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6258F0-785C-6B75-9626-67D02DDCFB7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A52724-A5FF-1A52-3ED7-F11C20B4C3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254140-9D57-6445-AC70-D566F30AE6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4DC277-F3F6-4715-86C6-5A9CCD356A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573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9C09C-9F59-3916-BE0A-1B427C433D8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0"/>
          <a:lstStyle>
            <a:lvl1pPr algn="l" hangingPunct="1">
              <a:defRPr sz="32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71555A-0D8A-D3B0-83DA-8FCF165DDBA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1729BB-2F58-170C-0B63-8B1ABFF809C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7DD027-2EAB-8431-5E65-3CB65B892D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A7191E-DC58-433E-9001-A61B8A8BCE1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1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FAAFF0-AE0D-9882-D116-6A8CF9F748B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E188DC-BF89-E8FE-6F60-F412A16845F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1EBF2B-1717-72B0-1980-99FFB8059C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52D5DA-4653-4023-9E2C-9C53F441910F}" type="slidenum"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6C98BD0-7ADB-3BC0-D851-A7851454F0D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8" y="301322"/>
            <a:ext cx="9072000" cy="1261798"/>
          </a:xfrm>
        </p:spPr>
        <p:txBody>
          <a:bodyPr anchor="ctr"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28BE23-13D4-30DA-459A-087B650F2C0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998" y="1768678"/>
            <a:ext cx="9072000" cy="4384081"/>
          </a:xfrm>
        </p:spPr>
        <p:txBody>
          <a:bodyPr/>
          <a:lstStyle>
            <a:lvl1pPr hangingPunct="0">
              <a:spcBef>
                <a:spcPts val="1415"/>
              </a:spcBef>
              <a:spcAft>
                <a:spcPts val="0"/>
              </a:spcAft>
              <a:defRPr sz="3200" b="0">
                <a:latin typeface="Liberation Sans" pitchFamily="18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31336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C30FF-8877-67F5-5CDE-7FE41D8DCE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18" y="503276"/>
            <a:ext cx="3251158" cy="1765441"/>
          </a:xfrm>
        </p:spPr>
        <p:txBody>
          <a:bodyPr anchorCtr="0"/>
          <a:lstStyle>
            <a:lvl1pPr algn="l" hangingPunct="1">
              <a:defRPr sz="32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C05B4-D02F-DA13-4730-4AC08242110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86158" y="1088995"/>
            <a:ext cx="5102278" cy="5372282"/>
          </a:xfrm>
        </p:spPr>
        <p:txBody>
          <a:bodyPr anchor="t" anchorCtr="0">
            <a:normAutofit/>
          </a:bodyPr>
          <a:lstStyle>
            <a:lvl1pPr hangingPunct="1">
              <a:spcAft>
                <a:spcPts val="1140"/>
              </a:spcAft>
              <a:defRPr sz="3200" b="1">
                <a:solidFill>
                  <a:srgbClr val="1C1C1C"/>
                </a:solidFill>
                <a:latin typeface="Source Sans Pro Semibold" pitchFamily="34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Calibri" pitchFamily="18"/>
                <a:ea typeface="Microsoft YaHei" pitchFamily="2"/>
                <a:cs typeface="Arial" pitchFamily="2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72A309-EC25-C35A-5D42-D5547301AD1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18" y="2268361"/>
            <a:ext cx="3251158" cy="4200479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07D53D-3A7A-A6E2-FB72-EF277D0E693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6D9AEC-DBA0-1972-96F4-9C7CCB33E92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4936B8-52D2-DEB6-84EC-D252EED223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28590A6-E07F-4201-ABB7-CB43F5D0420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035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3125F-FC16-B1E9-7A43-F13C5AC6BD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18" y="503276"/>
            <a:ext cx="3251158" cy="1765441"/>
          </a:xfrm>
        </p:spPr>
        <p:txBody>
          <a:bodyPr anchorCtr="0"/>
          <a:lstStyle>
            <a:lvl1pPr algn="l" hangingPunct="1">
              <a:defRPr sz="3200" b="1">
                <a:solidFill>
                  <a:srgbClr val="FFFFFF"/>
                </a:solidFill>
                <a:latin typeface="Source Sans Pro Black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354CDA-EF07-0E58-6D2B-09BD4B8CA85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86158" y="1088995"/>
            <a:ext cx="5102278" cy="5372282"/>
          </a:xfrm>
        </p:spPr>
        <p:txBody>
          <a:bodyPr anchor="t">
            <a:normAutofit/>
          </a:bodyPr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844BA8-3EA1-A185-0BFC-D4C9943633F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18" y="2268361"/>
            <a:ext cx="3251158" cy="4200479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CD03C3-BA71-AD50-A9D5-A891F0A987C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EFE798-CF91-76CA-4D94-28D2FFDBCBF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1DAA32-E03E-CB7B-49A4-B463CA4005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F7CBEE-1358-42CB-ABD8-3DD1EA3A574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476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F5B60CFE-08AF-95D5-4789-12551856E91D}"/>
              </a:ext>
            </a:extLst>
          </p:cNvPr>
          <p:cNvSpPr/>
          <p:nvPr/>
        </p:nvSpPr>
        <p:spPr>
          <a:xfrm>
            <a:off x="0" y="179999"/>
            <a:ext cx="9719998" cy="125999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E74C3C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59DB14C0-69D3-C465-B4D2-92FCF417A186}"/>
              </a:ext>
            </a:extLst>
          </p:cNvPr>
          <p:cNvSpPr/>
          <p:nvPr/>
        </p:nvSpPr>
        <p:spPr>
          <a:xfrm>
            <a:off x="7560003" y="6839995"/>
            <a:ext cx="2520004" cy="53999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E74C3C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990633C-AAAB-EDD3-D99C-698A14B8E872}"/>
              </a:ext>
            </a:extLst>
          </p:cNvPr>
          <p:cNvSpPr/>
          <p:nvPr/>
        </p:nvSpPr>
        <p:spPr>
          <a:xfrm>
            <a:off x="899998" y="6839995"/>
            <a:ext cx="6479996" cy="53999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BDC3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0DDBDD3-0BBA-3F0C-CB8C-35284403091D}"/>
              </a:ext>
            </a:extLst>
          </p:cNvPr>
          <p:cNvSpPr/>
          <p:nvPr/>
        </p:nvSpPr>
        <p:spPr>
          <a:xfrm>
            <a:off x="179999" y="6839995"/>
            <a:ext cx="539998" cy="53999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0" tIns="0" rIns="0" bIns="0" anchor="ctr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6" name="Title Placeholder 5">
            <a:extLst>
              <a:ext uri="{FF2B5EF4-FFF2-40B4-BE49-F238E27FC236}">
                <a16:creationId xmlns:a16="http://schemas.microsoft.com/office/drawing/2014/main" id="{6D8638B4-809C-647C-8ADA-5A34795DC4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9999" y="359999"/>
            <a:ext cx="9359999" cy="8999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4AEBFC-DC31-8F63-7931-9CE8F90584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59999" y="1979996"/>
            <a:ext cx="9179999" cy="4679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A8D8C01-BFBF-10C0-9E91-F236E7C2806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7560003" y="6839995"/>
            <a:ext cx="2340004" cy="52163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8599586-FA89-7517-8A43-6828ACD23D5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1079997" y="6839995"/>
            <a:ext cx="3240002" cy="5399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C26B1F3-B3A3-580B-0555-170568AA1FD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79999" y="6839995"/>
            <a:ext cx="539998" cy="539998"/>
          </a:xfrm>
          <a:prstGeom prst="rect">
            <a:avLst/>
          </a:prstGeom>
          <a:solidFill>
            <a:srgbClr val="E74C3C"/>
          </a:solidFill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1" i="0" u="none" strike="noStrike" kern="1200" cap="none" spc="0" baseline="0">
                <a:solidFill>
                  <a:srgbClr val="FFFFFF"/>
                </a:solidFill>
                <a:uFillTx/>
                <a:latin typeface="Source Sans Pro Black" pitchFamily="34"/>
                <a:ea typeface="Segoe UI" pitchFamily="2"/>
                <a:cs typeface="Tahoma" pitchFamily="2"/>
              </a:defRPr>
            </a:lvl1pPr>
          </a:lstStyle>
          <a:p>
            <a:pPr lvl="0"/>
            <a:fld id="{5A82D5D4-0372-411A-B462-E8569DBCB79B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Liberation Sans" pitchFamily="18"/>
          <a:ea typeface="Microsoft YaHei" pitchFamily="2"/>
          <a:cs typeface="Arial" pitchFamily="2"/>
        </a:defRPr>
      </a:lvl1pPr>
    </p:titleStyle>
    <p:bodyStyle>
      <a:lvl1pPr marL="0" marR="0" lvl="0" indent="0" defTabSz="914400" rtl="0" fontAlgn="auto" hangingPunct="1">
        <a:lnSpc>
          <a:spcPct val="100000"/>
        </a:lnSpc>
        <a:spcBef>
          <a:spcPts val="0"/>
        </a:spcBef>
        <a:spcAft>
          <a:spcPts val="1140"/>
        </a:spcAft>
        <a:buSzPct val="45000"/>
        <a:buFont typeface="StarSymbol"/>
        <a:buChar char="●"/>
        <a:tabLst/>
        <a:defRPr lang="en-US" sz="2600" b="1" i="0" u="none" strike="noStrike" kern="1200" cap="none" spc="0" baseline="0">
          <a:solidFill>
            <a:srgbClr val="1C1C1C"/>
          </a:solidFill>
          <a:highlight>
            <a:scrgbClr r="0" g="0" b="0">
              <a:alpha val="0"/>
            </a:scrgbClr>
          </a:highlight>
          <a:uFillTx/>
          <a:latin typeface="Source Sans Pro Semibold" pitchFamily="34"/>
          <a:ea typeface="Microsoft YaHei" pitchFamily="2"/>
          <a:cs typeface="Arial" pitchFamily="2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75000"/>
        <a:buFont typeface="StarSymbol"/>
        <a:buChar char="–"/>
        <a:tabLst/>
        <a:defRPr lang="en-US" sz="24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Microsoft YaHei" pitchFamily="2"/>
          <a:cs typeface="Arial" pitchFamily="2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45000"/>
        <a:buFont typeface="StarSymbol"/>
        <a:buChar char="●"/>
        <a:tabLst/>
        <a:defRPr lang="en-US" sz="20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Microsoft YaHei" pitchFamily="2"/>
          <a:cs typeface="Arial" pitchFamily="2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75000"/>
        <a:buFont typeface="StarSymbol"/>
        <a:buChar char="–"/>
        <a:tabLst/>
        <a:defRPr lang="en-US" sz="18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Microsoft YaHei" pitchFamily="2"/>
          <a:cs typeface="Arial" pitchFamily="2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45000"/>
        <a:buFont typeface="StarSymbol"/>
        <a:buChar char="●"/>
        <a:tabLst/>
        <a:defRPr lang="en-US" sz="18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Microsoft YaHei" pitchFamily="2"/>
          <a:cs typeface="Arial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5AB8ADA4-A6BC-2EBC-8691-234D26411925}"/>
              </a:ext>
            </a:extLst>
          </p:cNvPr>
          <p:cNvSpPr/>
          <p:nvPr/>
        </p:nvSpPr>
        <p:spPr>
          <a:xfrm>
            <a:off x="0" y="3149998"/>
            <a:ext cx="9719998" cy="125999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E74C3C"/>
          </a:solidFill>
          <a:ln cap="flat">
            <a:noFill/>
            <a:prstDash val="solid"/>
          </a:ln>
        </p:spPr>
        <p:txBody>
          <a:bodyPr vert="horz" wrap="none" lIns="90004" tIns="44997" rIns="90004" bIns="44997" anchor="ctr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7BAF7BAA-5DBB-B0E7-372C-C67297DC2A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9999" y="3329997"/>
            <a:ext cx="9359999" cy="8999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E902A8-5935-1F18-B936-AE118F7708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39998" y="4679999"/>
            <a:ext cx="9179999" cy="252000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4E8F21-8F0B-3B05-0D74-1F35BF59B443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7560003" y="6839995"/>
            <a:ext cx="2340004" cy="5399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4981DC-BF35-96A9-E3F8-B9DCD2F29333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1079997" y="6839995"/>
            <a:ext cx="3240002" cy="5399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8272C-9A08-04CD-56A6-704AB17DF39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79999" y="6839995"/>
            <a:ext cx="539998" cy="5399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1" i="0" u="none" strike="noStrike" kern="1200" cap="none" spc="0" baseline="0">
                <a:solidFill>
                  <a:srgbClr val="E74C3C"/>
                </a:solidFill>
                <a:uFillTx/>
                <a:latin typeface="Source Sans Pro Black" pitchFamily="34"/>
                <a:ea typeface="Segoe UI" pitchFamily="2"/>
                <a:cs typeface="Tahoma" pitchFamily="2"/>
              </a:defRPr>
            </a:lvl1pPr>
          </a:lstStyle>
          <a:p>
            <a:pPr lvl="0"/>
            <a:fld id="{2DA21C48-DCC8-4C0A-B0BB-4161CA659E4A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ctr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Liberation Sans" pitchFamily="18"/>
          <a:ea typeface="Microsoft YaHei" pitchFamily="2"/>
          <a:cs typeface="Arial" pitchFamily="2"/>
        </a:defRPr>
      </a:lvl1pPr>
    </p:titleStyle>
    <p:bodyStyle>
      <a:lvl1pPr marL="0" marR="0" lvl="0" indent="0" defTabSz="914400" rtl="0" fontAlgn="auto" hangingPunct="1">
        <a:lnSpc>
          <a:spcPct val="100000"/>
        </a:lnSpc>
        <a:spcBef>
          <a:spcPts val="0"/>
        </a:spcBef>
        <a:spcAft>
          <a:spcPts val="1140"/>
        </a:spcAft>
        <a:buSzPct val="45000"/>
        <a:buFont typeface="StarSymbol"/>
        <a:buChar char="●"/>
        <a:tabLst/>
        <a:defRPr lang="en-US" sz="2600" b="1" i="0" u="none" strike="noStrike" kern="1200" cap="none" spc="0" baseline="0">
          <a:solidFill>
            <a:srgbClr val="1C1C1C"/>
          </a:solidFill>
          <a:highlight>
            <a:scrgbClr r="0" g="0" b="0">
              <a:alpha val="0"/>
            </a:scrgbClr>
          </a:highlight>
          <a:uFillTx/>
          <a:latin typeface="Source Sans Pro Semibold" pitchFamily="34"/>
          <a:ea typeface="Microsoft YaHei" pitchFamily="2"/>
          <a:cs typeface="Arial" pitchFamily="2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75000"/>
        <a:buFont typeface="StarSymbol"/>
        <a:buChar char="–"/>
        <a:tabLst/>
        <a:defRPr lang="en-US" sz="24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Microsoft YaHei" pitchFamily="2"/>
          <a:cs typeface="Arial" pitchFamily="2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45000"/>
        <a:buFont typeface="StarSymbol"/>
        <a:buChar char="●"/>
        <a:tabLst/>
        <a:defRPr lang="en-US" sz="20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Microsoft YaHei" pitchFamily="2"/>
          <a:cs typeface="Arial" pitchFamily="2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75000"/>
        <a:buFont typeface="StarSymbol"/>
        <a:buChar char="–"/>
        <a:tabLst/>
        <a:defRPr lang="en-US" sz="18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Microsoft YaHei" pitchFamily="2"/>
          <a:cs typeface="Arial" pitchFamily="2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45000"/>
        <a:buFont typeface="StarSymbol"/>
        <a:buChar char="●"/>
        <a:tabLst/>
        <a:defRPr lang="en-US" sz="18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Microsoft YaHei" pitchFamily="2"/>
          <a:cs typeface="Arial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2FE48-A406-A46A-CB61-9FF1263C6F3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 anchorCtr="0"/>
          <a:lstStyle/>
          <a:p>
            <a:pPr lvl="0" algn="l" hangingPunct="1"/>
            <a:r>
              <a:rPr lang="en-US" sz="3200" b="1">
                <a:solidFill>
                  <a:srgbClr val="FFFFFF"/>
                </a:solidFill>
                <a:latin typeface="Source Sans Pro Black" pitchFamily="34"/>
                <a:cs typeface="Tahoma" pitchFamily="2"/>
              </a:rPr>
              <a:t>ДЕМОНОЛОШКА ПРЕДАЊА</a:t>
            </a:r>
            <a:br>
              <a:rPr lang="en-US" sz="3200" b="1">
                <a:solidFill>
                  <a:srgbClr val="FFFFFF"/>
                </a:solidFill>
                <a:latin typeface="Source Sans Pro Black" pitchFamily="34"/>
                <a:cs typeface="Tahoma" pitchFamily="2"/>
              </a:rPr>
            </a:br>
            <a:r>
              <a:rPr lang="en-US" sz="3200" b="1">
                <a:solidFill>
                  <a:srgbClr val="FFFFFF"/>
                </a:solidFill>
                <a:latin typeface="Source Sans Pro Black" pitchFamily="34"/>
                <a:cs typeface="Tahoma" pitchFamily="2"/>
              </a:rPr>
              <a:t>- ЛИПОВАЦ -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97AE0B-7743-8639-3310-CBF177CA0A0D}"/>
              </a:ext>
            </a:extLst>
          </p:cNvPr>
          <p:cNvSpPr txBox="1"/>
          <p:nvPr/>
        </p:nvSpPr>
        <p:spPr>
          <a:xfrm>
            <a:off x="4358643" y="6766560"/>
            <a:ext cx="6156956" cy="6217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Source Sans Pro" pitchFamily="34"/>
                <a:ea typeface="Segoe UI" pitchFamily="2"/>
                <a:cs typeface="Tahoma" pitchFamily="2"/>
              </a:rPr>
              <a:t>Невена Басара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Source Sans Pro" pitchFamily="34"/>
                <a:ea typeface="Segoe UI" pitchFamily="2"/>
                <a:cs typeface="Tahoma" pitchFamily="2"/>
              </a:rPr>
              <a:t>Ментор: Смиљана Ђорђевић </a:t>
            </a:r>
            <a:r>
              <a:rPr lang="sr-RS" sz="1800" b="0" i="0" u="none" strike="noStrike" kern="0" cap="none" spc="0" baseline="0">
                <a:solidFill>
                  <a:srgbClr val="000000"/>
                </a:solidFill>
                <a:uFillTx/>
                <a:latin typeface="Source Sans Pro" pitchFamily="34"/>
                <a:ea typeface="Segoe UI" pitchFamily="2"/>
                <a:cs typeface="Tahoma" pitchFamily="2"/>
              </a:rPr>
              <a:t>Белић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Source Sans Pro" pitchFamily="34"/>
              <a:ea typeface="Segoe UI" pitchFamily="2"/>
              <a:cs typeface="Tahoma" pitchFamily="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90C3A-BC68-A791-988A-B15459BBB65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en-US"/>
              <a:t>Закључак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E0A92-A279-8CD3-1691-25A7544C1B4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9999" y="1979996"/>
            <a:ext cx="9179999" cy="4679999"/>
          </a:xfrm>
        </p:spPr>
        <p:txBody>
          <a:bodyPr/>
          <a:lstStyle/>
          <a:p>
            <a:pPr marL="457200" lvl="0" indent="-457200" hangingPunct="1">
              <a:lnSpc>
                <a:spcPct val="90000"/>
              </a:lnSpc>
              <a:spcBef>
                <a:spcPts val="0"/>
              </a:spcBef>
              <a:spcAft>
                <a:spcPts val="1140"/>
              </a:spcAft>
              <a:buSzPct val="100000"/>
              <a:buFont typeface="Arial" pitchFamily="34"/>
              <a:buChar char="•"/>
            </a:pPr>
            <a:r>
              <a:rPr lang="en-US" sz="2400" b="1">
                <a:latin typeface="Source Sans Pro Semibold" pitchFamily="34"/>
              </a:rPr>
              <a:t>Демонолошка предања које је </a:t>
            </a:r>
            <a:r>
              <a:rPr lang="sr-RS" sz="2400" b="1">
                <a:latin typeface="Source Sans Pro Semibold" pitchFamily="34"/>
              </a:rPr>
              <a:t>саопштила</a:t>
            </a:r>
            <a:r>
              <a:rPr lang="en-US" sz="2400" b="1">
                <a:latin typeface="Source Sans Pro Semibold" pitchFamily="34"/>
              </a:rPr>
              <a:t> саговорница обликована су и као меморати (лично искуство) и као фабулати (посредовано искуство);</a:t>
            </a:r>
          </a:p>
          <a:p>
            <a:pPr marL="457200" lvl="0" indent="-457200" hangingPunct="1">
              <a:lnSpc>
                <a:spcPct val="90000"/>
              </a:lnSpc>
              <a:spcBef>
                <a:spcPts val="0"/>
              </a:spcBef>
              <a:spcAft>
                <a:spcPts val="1140"/>
              </a:spcAft>
              <a:buSzPct val="100000"/>
              <a:buFont typeface="Arial" pitchFamily="34"/>
              <a:buChar char="•"/>
            </a:pPr>
            <a:r>
              <a:rPr lang="en-US" sz="2400" b="1">
                <a:latin typeface="Source Sans Pro Semibold" pitchFamily="34"/>
              </a:rPr>
              <a:t>Она припадају и домену породичног предања (нпр. о вилама суђеницама) и домену ширег локалног традицијског знања (змај);</a:t>
            </a:r>
          </a:p>
          <a:p>
            <a:pPr marL="457200" lvl="0" indent="-457200" hangingPunct="1">
              <a:lnSpc>
                <a:spcPct val="90000"/>
              </a:lnSpc>
              <a:spcBef>
                <a:spcPts val="0"/>
              </a:spcBef>
              <a:spcAft>
                <a:spcPts val="1140"/>
              </a:spcAft>
              <a:buSzPct val="100000"/>
              <a:buFont typeface="Arial" pitchFamily="34"/>
              <a:buChar char="•"/>
            </a:pPr>
            <a:r>
              <a:rPr lang="en-US" sz="2400" b="1">
                <a:latin typeface="Source Sans Pro Semibold" pitchFamily="34"/>
              </a:rPr>
              <a:t>Саговорница је кроз коментаре показала и статус демонолошких предања у савременом тренутку</a:t>
            </a:r>
            <a:r>
              <a:rPr lang="sr-RS" sz="2400" b="1">
                <a:latin typeface="Source Sans Pro Semibold" pitchFamily="34"/>
              </a:rPr>
              <a:t>, будући да је напоменула да је таквих појава све мање</a:t>
            </a:r>
            <a:r>
              <a:rPr lang="en-US" sz="2400" b="1">
                <a:latin typeface="Source Sans Pro Semibold" pitchFamily="34"/>
                <a:cs typeface="Tahoma" pitchFamily="2"/>
              </a:rPr>
              <a:t>, </a:t>
            </a:r>
            <a:r>
              <a:rPr lang="sr-RS" sz="2400" b="1">
                <a:latin typeface="Source Sans Pro Semibold" pitchFamily="34"/>
                <a:cs typeface="Tahoma" pitchFamily="2"/>
              </a:rPr>
              <a:t>а ово објаснила променама у социокултурном контексту (технолошке иновације, бука, отклон млађе генерације према садржајима из домена демонологије).</a:t>
            </a:r>
            <a:r>
              <a:rPr lang="en-US" sz="2400" b="1">
                <a:latin typeface="Source Sans Pro Semibold" pitchFamily="34"/>
                <a:cs typeface="Tahoma" pitchFamily="2"/>
              </a:rPr>
              <a:t> </a:t>
            </a:r>
          </a:p>
          <a:p>
            <a:pPr lvl="0" hangingPunct="1">
              <a:lnSpc>
                <a:spcPct val="90000"/>
              </a:lnSpc>
              <a:spcBef>
                <a:spcPts val="0"/>
              </a:spcBef>
              <a:spcAft>
                <a:spcPts val="1140"/>
              </a:spcAft>
              <a:buNone/>
            </a:pPr>
            <a:endParaRPr lang="en-US" sz="2400" b="1">
              <a:latin typeface="Source Sans Pro Semibold" pitchFamily="3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886057F8-40D9-250F-85FC-13F9598BAA0B}"/>
              </a:ext>
            </a:extLst>
          </p:cNvPr>
          <p:cNvSpPr txBox="1"/>
          <p:nvPr/>
        </p:nvSpPr>
        <p:spPr>
          <a:xfrm>
            <a:off x="179999" y="6839995"/>
            <a:ext cx="539998" cy="539998"/>
          </a:xfrm>
          <a:prstGeom prst="rect">
            <a:avLst/>
          </a:prstGeom>
          <a:solidFill>
            <a:srgbClr val="E74C3C"/>
          </a:solidFill>
          <a:ln cap="flat">
            <a:noFill/>
          </a:ln>
        </p:spPr>
        <p:txBody>
          <a:bodyPr vert="horz" wrap="square" lIns="0" tIns="0" rIns="0" bIns="0" anchor="ctr" anchorCtr="1" compatLnSpc="0">
            <a:no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40524E-0E03-41AF-92CA-B4A845B37757}" type="slidenum">
              <a:t>2</a:t>
            </a:fld>
            <a:endParaRPr lang="en-US" sz="18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B2206D3-C4AB-A819-2832-85D8C9E4CE8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sr-RS"/>
              <a:t>Грађа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C5500A2-B1E8-6C02-E792-DD79BAAF2B0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457200" lvl="0" indent="-457200"/>
            <a:r>
              <a:rPr lang="sr-RS">
                <a:cs typeface="Tahoma" pitchFamily="2"/>
              </a:rPr>
              <a:t>т</a:t>
            </a:r>
            <a:r>
              <a:rPr lang="en-US">
                <a:cs typeface="Tahoma" pitchFamily="2"/>
              </a:rPr>
              <a:t>еренско истраживањ</a:t>
            </a:r>
            <a:r>
              <a:rPr lang="sr-RS">
                <a:cs typeface="Tahoma" pitchFamily="2"/>
              </a:rPr>
              <a:t>е</a:t>
            </a:r>
            <a:r>
              <a:rPr lang="en-US">
                <a:cs typeface="Tahoma" pitchFamily="2"/>
              </a:rPr>
              <a:t> проф. Смиљане</a:t>
            </a:r>
            <a:r>
              <a:rPr lang="sr-RS">
                <a:cs typeface="Tahoma" pitchFamily="2"/>
              </a:rPr>
              <a:t> Ђорђевић Белић </a:t>
            </a:r>
            <a:r>
              <a:rPr lang="en-US">
                <a:cs typeface="Tahoma" pitchFamily="2"/>
              </a:rPr>
              <a:t>у селу Липовац,</a:t>
            </a:r>
            <a:r>
              <a:rPr lang="sr-RS">
                <a:cs typeface="Tahoma" pitchFamily="2"/>
              </a:rPr>
              <a:t> </a:t>
            </a:r>
            <a:r>
              <a:rPr lang="en-US">
                <a:cs typeface="Tahoma" pitchFamily="2"/>
              </a:rPr>
              <a:t>недалеко од Алексинца</a:t>
            </a:r>
            <a:r>
              <a:rPr lang="sr-RS">
                <a:cs typeface="Tahoma" pitchFamily="2"/>
              </a:rPr>
              <a:t>;</a:t>
            </a:r>
            <a:endParaRPr lang="en-US">
              <a:cs typeface="Tahoma" pitchFamily="2"/>
            </a:endParaRPr>
          </a:p>
          <a:p>
            <a:pPr marL="457200" lvl="0" indent="-457200"/>
            <a:r>
              <a:rPr lang="sr-RS">
                <a:cs typeface="Tahoma" pitchFamily="2"/>
              </a:rPr>
              <a:t>с</a:t>
            </a:r>
            <a:r>
              <a:rPr lang="en-US">
                <a:cs typeface="Tahoma" pitchFamily="2"/>
              </a:rPr>
              <a:t>аговорни</a:t>
            </a:r>
            <a:r>
              <a:rPr lang="sr-RS">
                <a:cs typeface="Tahoma" pitchFamily="2"/>
              </a:rPr>
              <a:t>ца</a:t>
            </a:r>
            <a:r>
              <a:rPr lang="en-US">
                <a:cs typeface="Tahoma" pitchFamily="2"/>
              </a:rPr>
              <a:t>: Јаворка Ђурђановић</a:t>
            </a:r>
            <a:r>
              <a:rPr lang="sr-RS">
                <a:cs typeface="Tahoma" pitchFamily="2"/>
              </a:rPr>
              <a:t>;</a:t>
            </a:r>
            <a:endParaRPr lang="en-US">
              <a:cs typeface="Tahoma" pitchFamily="2"/>
            </a:endParaRPr>
          </a:p>
          <a:p>
            <a:pPr marL="457200" lvl="0" indent="-457200"/>
            <a:r>
              <a:rPr lang="sr-RS">
                <a:cs typeface="Tahoma" pitchFamily="2"/>
              </a:rPr>
              <a:t>р</a:t>
            </a:r>
            <a:r>
              <a:rPr lang="en-US">
                <a:cs typeface="Tahoma" pitchFamily="2"/>
              </a:rPr>
              <a:t>азговор обављен 5. јуна 2022. године.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89074E5-C546-363F-002D-86DA53E9BEAD}"/>
              </a:ext>
            </a:extLst>
          </p:cNvPr>
          <p:cNvSpPr txBox="1"/>
          <p:nvPr/>
        </p:nvSpPr>
        <p:spPr>
          <a:xfrm>
            <a:off x="179999" y="6839995"/>
            <a:ext cx="539998" cy="539998"/>
          </a:xfrm>
          <a:prstGeom prst="rect">
            <a:avLst/>
          </a:prstGeom>
          <a:solidFill>
            <a:srgbClr val="E74C3C"/>
          </a:solidFill>
          <a:ln cap="flat">
            <a:noFill/>
          </a:ln>
        </p:spPr>
        <p:txBody>
          <a:bodyPr vert="horz" wrap="square" lIns="0" tIns="0" rIns="0" bIns="0" anchor="ctr" anchorCtr="1" compatLnSpc="0">
            <a:no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46147E9-DABE-4780-A6C6-238C6F719F00}" type="slidenum">
              <a:t>3</a:t>
            </a:fld>
            <a:endParaRPr lang="en-US" sz="18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C8A6372-BA10-FE65-D35E-28272DFD473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 hangingPunct="1"/>
            <a:r>
              <a:rPr lang="en-US" sz="3200" b="1">
                <a:solidFill>
                  <a:srgbClr val="FFFFFF"/>
                </a:solidFill>
                <a:latin typeface="Source Sans Pro Black" pitchFamily="34"/>
                <a:cs typeface="Tahoma" pitchFamily="2"/>
              </a:rPr>
              <a:t>Демонолошко предање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AACC7C3-2EA7-B4A7-9E48-E957BF854D3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999" y="1873998"/>
            <a:ext cx="9179999" cy="4679999"/>
          </a:xfrm>
        </p:spPr>
        <p:txBody>
          <a:bodyPr/>
          <a:lstStyle/>
          <a:p>
            <a:pPr marL="342900" lvl="0" indent="-342900">
              <a:lnSpc>
                <a:spcPct val="60000"/>
              </a:lnSpc>
              <a:buFont typeface="Wingdings" pitchFamily="2"/>
              <a:buChar char="q"/>
            </a:pPr>
            <a:r>
              <a:rPr lang="en-US" sz="2200" b="0">
                <a:solidFill>
                  <a:srgbClr val="000000"/>
                </a:solidFill>
                <a:latin typeface="Calibri"/>
                <a:cs typeface="Tahoma" pitchFamily="2"/>
              </a:rPr>
              <a:t>Демонолошко или митолошко предање је фолклорни жанр који је заснован на магијском,</a:t>
            </a:r>
            <a:r>
              <a:rPr lang="sr-RS" sz="2200" b="0">
                <a:solidFill>
                  <a:srgbClr val="000000"/>
                </a:solidFill>
                <a:latin typeface="Calibri"/>
                <a:cs typeface="Tahoma" pitchFamily="2"/>
              </a:rPr>
              <a:t> </a:t>
            </a:r>
            <a:r>
              <a:rPr lang="en-US" sz="2200" b="0">
                <a:solidFill>
                  <a:srgbClr val="000000"/>
                </a:solidFill>
                <a:latin typeface="Calibri"/>
                <a:cs typeface="Tahoma" pitchFamily="2"/>
              </a:rPr>
              <a:t>митолошком погледу на свет и веровању у натприродна бића и појаве.</a:t>
            </a:r>
          </a:p>
          <a:p>
            <a:pPr lvl="0">
              <a:lnSpc>
                <a:spcPct val="60000"/>
              </a:lnSpc>
              <a:buNone/>
            </a:pPr>
            <a:endParaRPr lang="en-US" sz="2200" b="0">
              <a:solidFill>
                <a:srgbClr val="000000"/>
              </a:solidFill>
              <a:latin typeface="Calibri"/>
              <a:cs typeface="Tahoma" pitchFamily="2"/>
            </a:endParaRPr>
          </a:p>
          <a:p>
            <a:pPr marL="342900" lvl="0" indent="-342900">
              <a:lnSpc>
                <a:spcPct val="60000"/>
              </a:lnSpc>
              <a:buFont typeface="Wingdings" pitchFamily="2"/>
              <a:buChar char="q"/>
            </a:pPr>
            <a:r>
              <a:rPr lang="en-US" sz="2200" b="0">
                <a:solidFill>
                  <a:srgbClr val="000000"/>
                </a:solidFill>
                <a:latin typeface="Calibri"/>
                <a:cs typeface="Tahoma" pitchFamily="2"/>
              </a:rPr>
              <a:t>Демонолошка предања у усменој књижевности појављују се у три облика:</a:t>
            </a:r>
          </a:p>
          <a:p>
            <a:pPr marL="342900" lvl="0" indent="-342900">
              <a:lnSpc>
                <a:spcPct val="60000"/>
              </a:lnSpc>
            </a:pPr>
            <a:endParaRPr lang="en-US" sz="2200" b="0">
              <a:solidFill>
                <a:srgbClr val="000000"/>
              </a:solidFill>
              <a:latin typeface="Calibri"/>
              <a:cs typeface="Tahoma" pitchFamily="2"/>
            </a:endParaRPr>
          </a:p>
          <a:p>
            <a:pPr marL="342900" lvl="0" indent="-342900">
              <a:lnSpc>
                <a:spcPct val="60000"/>
              </a:lnSpc>
            </a:pPr>
            <a:r>
              <a:rPr lang="sr-RS" sz="1900" b="0">
                <a:solidFill>
                  <a:srgbClr val="000000"/>
                </a:solidFill>
                <a:latin typeface="Calibri"/>
                <a:cs typeface="Tahoma" pitchFamily="2"/>
              </a:rPr>
              <a:t>п</a:t>
            </a:r>
            <a:r>
              <a:rPr lang="en-US" sz="1900" b="0">
                <a:solidFill>
                  <a:srgbClr val="000000"/>
                </a:solidFill>
                <a:latin typeface="Calibri"/>
                <a:cs typeface="Tahoma" pitchFamily="2"/>
              </a:rPr>
              <a:t>рви облик представља кратак извештај, који представља саопштење о постојању митолошког бића</a:t>
            </a:r>
            <a:r>
              <a:rPr lang="sr-RS" sz="1900" b="0">
                <a:solidFill>
                  <a:srgbClr val="000000"/>
                </a:solidFill>
                <a:latin typeface="Calibri"/>
                <a:cs typeface="Tahoma" pitchFamily="2"/>
              </a:rPr>
              <a:t>.</a:t>
            </a:r>
            <a:endParaRPr lang="en-US" sz="1900" b="0">
              <a:solidFill>
                <a:srgbClr val="000000"/>
              </a:solidFill>
              <a:latin typeface="Calibri"/>
              <a:cs typeface="Tahoma" pitchFamily="2"/>
            </a:endParaRPr>
          </a:p>
          <a:p>
            <a:pPr marL="342900" lvl="0" indent="-342900">
              <a:lnSpc>
                <a:spcPct val="60000"/>
              </a:lnSpc>
            </a:pPr>
            <a:r>
              <a:rPr lang="sr-RS" sz="1900" b="0">
                <a:solidFill>
                  <a:srgbClr val="000000"/>
                </a:solidFill>
                <a:latin typeface="Calibri"/>
                <a:cs typeface="Tahoma" pitchFamily="2"/>
              </a:rPr>
              <a:t>д</a:t>
            </a:r>
            <a:r>
              <a:rPr lang="en-US" sz="1900" b="0">
                <a:solidFill>
                  <a:srgbClr val="000000"/>
                </a:solidFill>
                <a:latin typeface="Calibri"/>
                <a:cs typeface="Tahoma" pitchFamily="2"/>
              </a:rPr>
              <a:t>руги облик је развијенији и представља конкретизацију, потврду уопштеног веровања уз драматичну ситуацију из које се рађа фабула.</a:t>
            </a:r>
          </a:p>
          <a:p>
            <a:pPr marL="342900" lvl="0" indent="-342900">
              <a:lnSpc>
                <a:spcPct val="60000"/>
              </a:lnSpc>
            </a:pPr>
            <a:r>
              <a:rPr lang="sr-RS" sz="1900" b="0">
                <a:solidFill>
                  <a:srgbClr val="000000"/>
                </a:solidFill>
                <a:latin typeface="Calibri"/>
                <a:cs typeface="Tahoma" pitchFamily="2"/>
              </a:rPr>
              <a:t>т</a:t>
            </a:r>
            <a:r>
              <a:rPr lang="en-US" sz="1900" b="0">
                <a:solidFill>
                  <a:srgbClr val="000000"/>
                </a:solidFill>
                <a:latin typeface="Calibri"/>
                <a:cs typeface="Tahoma" pitchFamily="2"/>
              </a:rPr>
              <a:t>рећи облик су вишеепизодична казивања, која су и најразвијенија</a:t>
            </a:r>
            <a:r>
              <a:rPr lang="sr-RS" sz="1900" b="0">
                <a:solidFill>
                  <a:srgbClr val="000000"/>
                </a:solidFill>
                <a:latin typeface="Calibri"/>
                <a:cs typeface="Tahoma" pitchFamily="2"/>
              </a:rPr>
              <a:t>;</a:t>
            </a:r>
            <a:r>
              <a:rPr lang="en-US" sz="1900" b="0">
                <a:solidFill>
                  <a:srgbClr val="000000"/>
                </a:solidFill>
                <a:latin typeface="Calibri"/>
                <a:cs typeface="Tahoma" pitchFamily="2"/>
              </a:rPr>
              <a:t> центру збивања је демонско биће</a:t>
            </a:r>
            <a:r>
              <a:rPr lang="sr-RS" sz="1900" b="0">
                <a:solidFill>
                  <a:srgbClr val="000000"/>
                </a:solidFill>
                <a:latin typeface="Calibri"/>
                <a:cs typeface="Tahoma" pitchFamily="2"/>
              </a:rPr>
              <a:t>,</a:t>
            </a:r>
            <a:r>
              <a:rPr lang="en-US" sz="1900" b="0">
                <a:solidFill>
                  <a:srgbClr val="000000"/>
                </a:solidFill>
                <a:latin typeface="Calibri"/>
                <a:cs typeface="Tahoma" pitchFamily="2"/>
              </a:rPr>
              <a:t> али поента је у занимљивости </a:t>
            </a:r>
            <a:r>
              <a:rPr lang="sr-RS" sz="1900" b="0">
                <a:solidFill>
                  <a:srgbClr val="000000"/>
                </a:solidFill>
                <a:latin typeface="Calibri"/>
                <a:cs typeface="Tahoma" pitchFamily="2"/>
              </a:rPr>
              <a:t>казиваног.</a:t>
            </a:r>
            <a:endParaRPr lang="en-US" sz="1900" b="0">
              <a:solidFill>
                <a:srgbClr val="000000"/>
              </a:solidFill>
              <a:latin typeface="Calibri"/>
              <a:cs typeface="Tahoma" pitchFamily="2"/>
            </a:endParaRPr>
          </a:p>
          <a:p>
            <a:pPr marL="342900" lvl="0" indent="-342900">
              <a:lnSpc>
                <a:spcPct val="60000"/>
              </a:lnSpc>
            </a:pPr>
            <a:endParaRPr lang="en-US" sz="2200" b="0">
              <a:solidFill>
                <a:srgbClr val="FF0000"/>
              </a:solidFill>
              <a:latin typeface="Calibri"/>
              <a:cs typeface="Tahoma" pitchFamily="2"/>
            </a:endParaRPr>
          </a:p>
          <a:p>
            <a:pPr marL="342900" lvl="0" indent="-342900">
              <a:lnSpc>
                <a:spcPct val="60000"/>
              </a:lnSpc>
              <a:buFont typeface="Wingdings" pitchFamily="2"/>
              <a:buChar char="q"/>
            </a:pPr>
            <a:r>
              <a:rPr lang="en-US" sz="2200" b="0">
                <a:solidFill>
                  <a:srgbClr val="000000"/>
                </a:solidFill>
                <a:latin typeface="Calibri"/>
                <a:cs typeface="Tahoma" pitchFamily="2"/>
              </a:rPr>
              <a:t>Демонолошко предање може да се обликује као меморат (прича о личном искуству) или фабулат (прича о искуству неког другог).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228A6-AFC3-3ABB-0C7C-BF6490A2320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/>
            <a:r>
              <a:rPr lang="sr-RS"/>
              <a:t>Одлике теренског наратива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25DF8-129D-58B7-2A5D-6D0804D3BC3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79999" y="1619996"/>
            <a:ext cx="9179999" cy="4679999"/>
          </a:xfrm>
        </p:spPr>
        <p:txBody>
          <a:bodyPr/>
          <a:lstStyle/>
          <a:p>
            <a:pPr lvl="0" hangingPunct="1">
              <a:lnSpc>
                <a:spcPct val="80000"/>
              </a:lnSpc>
              <a:spcBef>
                <a:spcPts val="0"/>
              </a:spcBef>
              <a:spcAft>
                <a:spcPts val="1140"/>
              </a:spcAft>
              <a:buNone/>
            </a:pPr>
            <a:endParaRPr lang="en-US" sz="2000" b="1">
              <a:solidFill>
                <a:srgbClr val="FF0000"/>
              </a:solidFill>
              <a:latin typeface="Source Sans Pro Semibold" pitchFamily="34"/>
            </a:endParaRPr>
          </a:p>
          <a:p>
            <a:pPr marL="457200" lvl="0" indent="-457200" hangingPunct="1">
              <a:lnSpc>
                <a:spcPct val="80000"/>
              </a:lnSpc>
              <a:spcBef>
                <a:spcPts val="0"/>
              </a:spcBef>
              <a:spcAft>
                <a:spcPts val="1140"/>
              </a:spcAft>
              <a:buSzPct val="100000"/>
              <a:buFont typeface="Arial" pitchFamily="34"/>
              <a:buChar char="•"/>
            </a:pPr>
            <a:r>
              <a:rPr lang="en-US" sz="2000" b="1">
                <a:solidFill>
                  <a:srgbClr val="000000"/>
                </a:solidFill>
                <a:latin typeface="Source Sans Pro Semibold" pitchFamily="34"/>
              </a:rPr>
              <a:t>Како показују савремена теренска истраживања демонологије (о којима сведоче бројни подаци из литературе, нпр. Ђорђевић Белић 2013; Савић 2020), однос према садржајима из ове области традицијске културе у савременом свету може бити различит – креће се од веровања, преко преговарања око истинитости, до дистанцирања.</a:t>
            </a:r>
          </a:p>
          <a:p>
            <a:pPr marL="457200" lvl="0" indent="-457200" hangingPunct="1">
              <a:lnSpc>
                <a:spcPct val="80000"/>
              </a:lnSpc>
              <a:spcBef>
                <a:spcPts val="0"/>
              </a:spcBef>
              <a:spcAft>
                <a:spcPts val="1140"/>
              </a:spcAft>
              <a:buSzPct val="100000"/>
              <a:buFont typeface="Arial" pitchFamily="34"/>
              <a:buChar char="•"/>
            </a:pPr>
            <a:endParaRPr lang="en-US" sz="2000" b="1">
              <a:solidFill>
                <a:srgbClr val="000000"/>
              </a:solidFill>
              <a:latin typeface="Source Sans Pro Semibold" pitchFamily="34"/>
            </a:endParaRPr>
          </a:p>
          <a:p>
            <a:pPr marL="457200" lvl="0" indent="-457200" hangingPunct="1">
              <a:lnSpc>
                <a:spcPct val="80000"/>
              </a:lnSpc>
              <a:spcBef>
                <a:spcPts val="0"/>
              </a:spcBef>
              <a:spcAft>
                <a:spcPts val="1140"/>
              </a:spcAft>
              <a:buSzPct val="100000"/>
              <a:buFont typeface="Arial" pitchFamily="34"/>
              <a:buChar char="•"/>
            </a:pPr>
            <a:r>
              <a:rPr lang="en-US" sz="2000" b="1">
                <a:solidFill>
                  <a:srgbClr val="000000"/>
                </a:solidFill>
                <a:latin typeface="Source Sans Pro Semibold" pitchFamily="34"/>
              </a:rPr>
              <a:t>Саговорница нема дистанцу према оваквим садржајима, па је веровање у истинитост (као једна од особина демонолошких предања) важна одлика њених причања.</a:t>
            </a:r>
          </a:p>
          <a:p>
            <a:pPr marL="457200" lvl="0" indent="-457200" hangingPunct="1">
              <a:lnSpc>
                <a:spcPct val="80000"/>
              </a:lnSpc>
              <a:spcBef>
                <a:spcPts val="0"/>
              </a:spcBef>
              <a:spcAft>
                <a:spcPts val="1140"/>
              </a:spcAft>
              <a:buSzPct val="100000"/>
              <a:buFont typeface="Arial" pitchFamily="34"/>
              <a:buChar char="•"/>
            </a:pPr>
            <a:endParaRPr lang="en-US" sz="2000" b="1">
              <a:solidFill>
                <a:srgbClr val="000000"/>
              </a:solidFill>
              <a:latin typeface="Source Sans Pro Semibold" pitchFamily="34"/>
            </a:endParaRPr>
          </a:p>
          <a:p>
            <a:pPr marL="457200" lvl="0" indent="-457200" hangingPunct="1">
              <a:lnSpc>
                <a:spcPct val="80000"/>
              </a:lnSpc>
              <a:spcBef>
                <a:spcPts val="0"/>
              </a:spcBef>
              <a:spcAft>
                <a:spcPts val="1140"/>
              </a:spcAft>
              <a:buSzPct val="100000"/>
              <a:buFont typeface="Arial" pitchFamily="34"/>
              <a:buChar char="•"/>
            </a:pPr>
            <a:r>
              <a:rPr lang="en-US" sz="2000" b="1">
                <a:solidFill>
                  <a:srgbClr val="000000"/>
                </a:solidFill>
                <a:latin typeface="Source Sans Pro Semibold" pitchFamily="34"/>
              </a:rPr>
              <a:t>Овакав однос према демонологији омогућио је да се у разговору демонолошка предања нижу једно за другим, што је још једна важна одлика овог жанра у реалном разговорном контексту – уланчавање.</a:t>
            </a:r>
          </a:p>
          <a:p>
            <a:pPr lvl="0" hangingPunct="1">
              <a:lnSpc>
                <a:spcPct val="80000"/>
              </a:lnSpc>
              <a:spcBef>
                <a:spcPts val="0"/>
              </a:spcBef>
              <a:spcAft>
                <a:spcPts val="1140"/>
              </a:spcAft>
              <a:buNone/>
            </a:pPr>
            <a:endParaRPr lang="en-US" sz="2000" b="1">
              <a:solidFill>
                <a:srgbClr val="FF0000"/>
              </a:solidFill>
              <a:latin typeface="Source Sans Pro Semibold" pitchFamily="34"/>
            </a:endParaRPr>
          </a:p>
          <a:p>
            <a:pPr lvl="0" hangingPunct="1">
              <a:lnSpc>
                <a:spcPct val="80000"/>
              </a:lnSpc>
              <a:spcBef>
                <a:spcPts val="0"/>
              </a:spcBef>
              <a:spcAft>
                <a:spcPts val="1140"/>
              </a:spcAft>
              <a:buNone/>
            </a:pPr>
            <a:endParaRPr lang="en-US" sz="2000" b="1">
              <a:solidFill>
                <a:srgbClr val="FF0000"/>
              </a:solidFill>
              <a:latin typeface="Source Sans Pro Semibold" pitchFamily="3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1139EC8B-4A25-2AD9-266F-7F8AFAE4EF6D}"/>
              </a:ext>
            </a:extLst>
          </p:cNvPr>
          <p:cNvSpPr txBox="1"/>
          <p:nvPr/>
        </p:nvSpPr>
        <p:spPr>
          <a:xfrm>
            <a:off x="179999" y="6839995"/>
            <a:ext cx="539998" cy="539998"/>
          </a:xfrm>
          <a:prstGeom prst="rect">
            <a:avLst/>
          </a:prstGeom>
          <a:solidFill>
            <a:srgbClr val="E74C3C"/>
          </a:solidFill>
          <a:ln cap="flat">
            <a:noFill/>
          </a:ln>
        </p:spPr>
        <p:txBody>
          <a:bodyPr vert="horz" wrap="square" lIns="0" tIns="0" rIns="0" bIns="0" anchor="ctr" anchorCtr="1" compatLnSpc="0">
            <a:no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1A822F3-539F-4BDF-B593-CE769456358D}" type="slidenum">
              <a:t>5</a:t>
            </a:fld>
            <a:endParaRPr lang="en-US" sz="18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59417FB-7400-0256-54B0-94CF65EFE4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 hangingPunct="1"/>
            <a:r>
              <a:rPr lang="sr-RS" sz="3200" b="1">
                <a:solidFill>
                  <a:srgbClr val="FFFFFF"/>
                </a:solidFill>
                <a:latin typeface="Source Sans Pro Black" pitchFamily="34"/>
                <a:cs typeface="Tahoma" pitchFamily="2"/>
              </a:rPr>
              <a:t>ВАМПИР</a:t>
            </a:r>
            <a:endParaRPr lang="en-US" sz="3200" b="1">
              <a:solidFill>
                <a:srgbClr val="FFFFFF"/>
              </a:solidFill>
              <a:latin typeface="Source Sans Pro Black" pitchFamily="34"/>
              <a:cs typeface="Tahoma" pitchFamily="2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475B3C9-09FD-411E-F1C0-13F0D3B33D7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39998" y="1799996"/>
            <a:ext cx="9179999" cy="4679999"/>
          </a:xfrm>
        </p:spPr>
        <p:txBody>
          <a:bodyPr/>
          <a:lstStyle/>
          <a:p>
            <a:pPr lvl="0">
              <a:lnSpc>
                <a:spcPct val="90000"/>
              </a:lnSpc>
              <a:buNone/>
            </a:pPr>
            <a:r>
              <a:rPr lang="en-US" sz="2000">
                <a:cs typeface="Tahoma" pitchFamily="2"/>
              </a:rPr>
              <a:t>Вампир  јесте мртвац у ког уђе неки зли дух и устаје из гроба огрнут белим покровом. Од давнина постоји веровање да покојник може да се враћа у свет живих и да на различите начине угрожава животе људи.</a:t>
            </a:r>
          </a:p>
          <a:p>
            <a:pPr lvl="0">
              <a:lnSpc>
                <a:spcPct val="90000"/>
              </a:lnSpc>
              <a:buNone/>
            </a:pPr>
            <a:r>
              <a:rPr lang="en-US" sz="2000">
                <a:cs typeface="Tahoma" pitchFamily="2"/>
              </a:rPr>
              <a:t>*</a:t>
            </a:r>
            <a:r>
              <a:rPr lang="en-US" sz="2000" b="0">
                <a:cs typeface="Tahoma" pitchFamily="2"/>
              </a:rPr>
              <a:t>Саговорница је испричала </a:t>
            </a:r>
            <a:r>
              <a:rPr lang="sr-RS" sz="2000" b="0">
                <a:cs typeface="Tahoma" pitchFamily="2"/>
              </a:rPr>
              <a:t>предање о вампиру </a:t>
            </a:r>
            <a:r>
              <a:rPr lang="en-US" sz="2000" b="0">
                <a:cs typeface="Tahoma" pitchFamily="2"/>
              </a:rPr>
              <a:t>у њиховом селу</a:t>
            </a:r>
            <a:r>
              <a:rPr lang="sr-RS" sz="2000" b="0">
                <a:cs typeface="Tahoma" pitchFamily="2"/>
              </a:rPr>
              <a:t>:</a:t>
            </a:r>
            <a:endParaRPr lang="en-US" sz="2000" b="0">
              <a:cs typeface="Tahoma" pitchFamily="2"/>
            </a:endParaRPr>
          </a:p>
          <a:p>
            <a:pPr lvl="0" hangingPunct="0">
              <a:lnSpc>
                <a:spcPct val="90000"/>
              </a:lnSpc>
              <a:spcBef>
                <a:spcPts val="1415"/>
              </a:spcBef>
              <a:spcAft>
                <a:spcPts val="0"/>
              </a:spcAft>
              <a:buNone/>
            </a:pPr>
            <a:r>
              <a:rPr lang="en-US" sz="2400" b="0">
                <a:solidFill>
                  <a:srgbClr val="000000"/>
                </a:solidFill>
                <a:cs typeface="Tahoma" pitchFamily="2"/>
              </a:rPr>
              <a:t>ЈЂ: Отвориш врата и он те увати и води те по реку, оно све газиш, нема да се удавиш, нема нипта свуд, има те умори све рече и чим почну петлови од три сата ако останеш жива, ти останеш, ако не, ништа. Ту у наше село кажу да једна баба… Она спала, спала и неки дошо тај вампир… И звао је</a:t>
            </a:r>
            <a:r>
              <a:rPr lang="sr-RS" sz="2400" b="0">
                <a:solidFill>
                  <a:srgbClr val="000000"/>
                </a:solidFill>
                <a:cs typeface="Tahoma" pitchFamily="2"/>
              </a:rPr>
              <a:t>,</a:t>
            </a:r>
            <a:r>
              <a:rPr lang="en-US" sz="2400" b="0">
                <a:solidFill>
                  <a:srgbClr val="000000"/>
                </a:solidFill>
                <a:cs typeface="Tahoma" pitchFamily="2"/>
              </a:rPr>
              <a:t> каже</a:t>
            </a:r>
            <a:r>
              <a:rPr lang="sr-RS" sz="2400" b="0">
                <a:solidFill>
                  <a:srgbClr val="000000"/>
                </a:solidFill>
                <a:cs typeface="Tahoma" pitchFamily="2"/>
              </a:rPr>
              <a:t>: -</a:t>
            </a:r>
            <a:r>
              <a:rPr lang="en-US" sz="2400" b="0">
                <a:solidFill>
                  <a:srgbClr val="000000"/>
                </a:solidFill>
                <a:cs typeface="Tahoma" pitchFamily="2"/>
              </a:rPr>
              <a:t> </a:t>
            </a:r>
            <a:r>
              <a:rPr lang="sr-RS" sz="2400" b="0">
                <a:solidFill>
                  <a:srgbClr val="000000"/>
                </a:solidFill>
                <a:cs typeface="Tahoma" pitchFamily="2"/>
              </a:rPr>
              <a:t>А</a:t>
            </a:r>
            <a:r>
              <a:rPr lang="en-US" sz="2400" b="0">
                <a:solidFill>
                  <a:srgbClr val="000000"/>
                </a:solidFill>
                <a:cs typeface="Tahoma" pitchFamily="2"/>
              </a:rPr>
              <a:t>јде</a:t>
            </a:r>
            <a:r>
              <a:rPr lang="sr-RS" sz="2400" b="0">
                <a:solidFill>
                  <a:srgbClr val="000000"/>
                </a:solidFill>
                <a:cs typeface="Tahoma" pitchFamily="2"/>
              </a:rPr>
              <a:t>,</a:t>
            </a:r>
            <a:r>
              <a:rPr lang="en-US" sz="2400" b="0">
                <a:solidFill>
                  <a:srgbClr val="000000"/>
                </a:solidFill>
                <a:cs typeface="Tahoma" pitchFamily="2"/>
              </a:rPr>
              <a:t> отвори врата… Она отворила врата и више ништа није знала и рече он их води по реку редом ишли, ишли… Било око </a:t>
            </a:r>
            <a:r>
              <a:rPr lang="sr-RS" sz="2400" b="0">
                <a:solidFill>
                  <a:srgbClr val="000000"/>
                </a:solidFill>
                <a:cs typeface="Tahoma" pitchFamily="2"/>
              </a:rPr>
              <a:t>три</a:t>
            </a:r>
            <a:r>
              <a:rPr lang="en-US" sz="2400" b="0">
                <a:solidFill>
                  <a:srgbClr val="000000"/>
                </a:solidFill>
                <a:cs typeface="Tahoma" pitchFamily="2"/>
              </a:rPr>
              <a:t> сата</a:t>
            </a:r>
            <a:r>
              <a:rPr lang="sr-RS" sz="2400" b="0">
                <a:solidFill>
                  <a:srgbClr val="000000"/>
                </a:solidFill>
                <a:cs typeface="Tahoma" pitchFamily="2"/>
              </a:rPr>
              <a:t>,</a:t>
            </a:r>
            <a:r>
              <a:rPr lang="en-US" sz="2400" b="0">
                <a:solidFill>
                  <a:srgbClr val="000000"/>
                </a:solidFill>
                <a:cs typeface="Tahoma" pitchFamily="2"/>
              </a:rPr>
              <a:t> она побегне и она изашла.  И кад је дошла до кућу</a:t>
            </a:r>
            <a:r>
              <a:rPr lang="sr-RS" sz="2400" b="0">
                <a:solidFill>
                  <a:srgbClr val="000000"/>
                </a:solidFill>
                <a:cs typeface="Tahoma" pitchFamily="2"/>
              </a:rPr>
              <a:t>,</a:t>
            </a:r>
            <a:r>
              <a:rPr lang="en-US" sz="2400" b="0">
                <a:solidFill>
                  <a:srgbClr val="000000"/>
                </a:solidFill>
                <a:cs typeface="Tahoma" pitchFamily="2"/>
              </a:rPr>
              <a:t>  она сва мокра и голо вода, само то цури ти зној и гола вода.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BAE3CF-C337-AB63-4749-5C5F962CE676}"/>
              </a:ext>
            </a:extLst>
          </p:cNvPr>
          <p:cNvSpPr txBox="1"/>
          <p:nvPr/>
        </p:nvSpPr>
        <p:spPr>
          <a:xfrm>
            <a:off x="179999" y="6839995"/>
            <a:ext cx="539998" cy="539998"/>
          </a:xfrm>
          <a:prstGeom prst="rect">
            <a:avLst/>
          </a:prstGeom>
          <a:solidFill>
            <a:srgbClr val="E74C3C"/>
          </a:solidFill>
          <a:ln cap="flat">
            <a:noFill/>
          </a:ln>
        </p:spPr>
        <p:txBody>
          <a:bodyPr vert="horz" wrap="square" lIns="0" tIns="0" rIns="0" bIns="0" anchor="ctr" anchorCtr="1" compatLnSpc="0">
            <a:no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6F0B456-7294-4E5E-A1BF-E8C0D9B324B0}" type="slidenum">
              <a:t>6</a:t>
            </a:fld>
            <a:endParaRPr lang="en-US" sz="18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00ADC1-FC27-267D-0AF8-D466089CFB0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 hangingPunct="1"/>
            <a:r>
              <a:rPr lang="en-US" sz="3200" b="1">
                <a:solidFill>
                  <a:srgbClr val="FFFFFF"/>
                </a:solidFill>
                <a:latin typeface="Source Sans Pro Black" pitchFamily="34"/>
                <a:cs typeface="Tahoma" pitchFamily="2"/>
              </a:rPr>
              <a:t>Виле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59B6F6C-29B1-644A-53D5-35EDB5AB439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 hangingPunct="0">
              <a:spcBef>
                <a:spcPts val="1415"/>
              </a:spcBef>
              <a:spcAft>
                <a:spcPts val="0"/>
              </a:spcAft>
              <a:buNone/>
            </a:pPr>
            <a:r>
              <a:rPr lang="en-US" sz="2200" b="0">
                <a:cs typeface="Tahoma" pitchFamily="2"/>
              </a:rPr>
              <a:t>У српској традицији виле су представљене као изузетно лепе и младе девојке. Без обзира на њихов леп и младалачки изглед њихов однос према људима могао је бити добронамеран али исто тако зао и нетрпељив.</a:t>
            </a:r>
          </a:p>
          <a:p>
            <a:pPr lvl="0" hangingPunct="0">
              <a:spcBef>
                <a:spcPts val="1415"/>
              </a:spcBef>
              <a:spcAft>
                <a:spcPts val="0"/>
              </a:spcAft>
              <a:buNone/>
            </a:pPr>
            <a:r>
              <a:rPr lang="en-US" sz="2200" b="0">
                <a:cs typeface="Tahoma" pitchFamily="2"/>
              </a:rPr>
              <a:t>Материјал који је прикупљен </a:t>
            </a:r>
            <a:r>
              <a:rPr lang="sr-RS" sz="2200" b="0">
                <a:cs typeface="Tahoma" pitchFamily="2"/>
              </a:rPr>
              <a:t>у </a:t>
            </a:r>
            <a:r>
              <a:rPr lang="en-US" sz="2200" b="0">
                <a:cs typeface="Tahoma" pitchFamily="2"/>
              </a:rPr>
              <a:t>теренским истраживањем у Липовцу 2022. сведочи да приче о вилама не представљају само бледо веровање.</a:t>
            </a:r>
          </a:p>
          <a:p>
            <a:pPr lvl="0" hangingPunct="0">
              <a:spcBef>
                <a:spcPts val="1415"/>
              </a:spcBef>
              <a:spcAft>
                <a:spcPts val="0"/>
              </a:spcAft>
              <a:buNone/>
            </a:pPr>
            <a:r>
              <a:rPr lang="sr-RS" sz="2200" b="0">
                <a:cs typeface="Tahoma" pitchFamily="2"/>
              </a:rPr>
              <a:t>Саговорница их приказује као бића која наносе зло најчешће деци, али о одраслима.</a:t>
            </a:r>
          </a:p>
          <a:p>
            <a:pPr lvl="0" hangingPunct="0">
              <a:spcBef>
                <a:spcPts val="1415"/>
              </a:spcBef>
              <a:spcAft>
                <a:spcPts val="0"/>
              </a:spcAft>
              <a:buNone/>
            </a:pPr>
            <a:r>
              <a:rPr lang="sr-RS" sz="2200" b="0">
                <a:cs typeface="Tahoma" pitchFamily="2"/>
              </a:rPr>
              <a:t>С</a:t>
            </a:r>
            <a:r>
              <a:rPr lang="en-US" sz="2200" b="0">
                <a:cs typeface="Tahoma" pitchFamily="2"/>
              </a:rPr>
              <a:t>уђенице</a:t>
            </a:r>
            <a:r>
              <a:rPr lang="sr-RS" sz="2200" b="0">
                <a:cs typeface="Tahoma" pitchFamily="2"/>
              </a:rPr>
              <a:t> – у тумачењу саговорнице то су виле које одређују судбину новорођенчета.</a:t>
            </a:r>
            <a:endParaRPr lang="en-US" sz="2200" b="0">
              <a:cs typeface="Tahoma" pitchFamily="2"/>
            </a:endParaRPr>
          </a:p>
          <a:p>
            <a:pPr lvl="0">
              <a:buNone/>
            </a:pPr>
            <a:endParaRPr lang="en-US">
              <a:cs typeface="Tahoma" pitchFamily="2"/>
            </a:endParaRPr>
          </a:p>
          <a:p>
            <a:pPr lvl="0">
              <a:buNone/>
            </a:pPr>
            <a:endParaRPr lang="en-US">
              <a:solidFill>
                <a:srgbClr val="FF0000"/>
              </a:solidFill>
              <a:cs typeface="Tahoma" pitchFamily="2"/>
            </a:endParaRPr>
          </a:p>
          <a:p>
            <a:pPr lvl="0">
              <a:buNone/>
            </a:pPr>
            <a:endParaRPr lang="en-US">
              <a:cs typeface="Tahoma" pitchFamily="2"/>
            </a:endParaRPr>
          </a:p>
          <a:p>
            <a:pPr lvl="0">
              <a:buNone/>
            </a:pPr>
            <a:endParaRPr lang="en-US">
              <a:cs typeface="Tahoma" pitchFamily="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21961AC0-27AB-8B67-932F-93D50CC5DD68}"/>
              </a:ext>
            </a:extLst>
          </p:cNvPr>
          <p:cNvSpPr txBox="1"/>
          <p:nvPr/>
        </p:nvSpPr>
        <p:spPr>
          <a:xfrm>
            <a:off x="179999" y="6839995"/>
            <a:ext cx="539998" cy="539998"/>
          </a:xfrm>
          <a:prstGeom prst="rect">
            <a:avLst/>
          </a:prstGeom>
          <a:solidFill>
            <a:srgbClr val="E74C3C"/>
          </a:solidFill>
          <a:ln cap="flat">
            <a:noFill/>
          </a:ln>
        </p:spPr>
        <p:txBody>
          <a:bodyPr vert="horz" wrap="square" lIns="0" tIns="0" rIns="0" bIns="0" anchor="ctr" anchorCtr="1" compatLnSpc="0">
            <a:no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40AB2C8-31CA-401C-8C2A-0BE7F4308C0E}" type="slidenum">
              <a:t>7</a:t>
            </a:fld>
            <a:endParaRPr lang="en-US" sz="18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19479DE-0AD2-48FD-8001-1FB6A2A6DDB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 hangingPunct="1"/>
            <a:r>
              <a:rPr lang="en-US" sz="3200" b="1">
                <a:solidFill>
                  <a:srgbClr val="FFFFFF"/>
                </a:solidFill>
                <a:latin typeface="Source Sans Pro Black" pitchFamily="34"/>
                <a:cs typeface="Tahoma" pitchFamily="2"/>
              </a:rPr>
              <a:t>Ђаволи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FC9938C-78B4-4FAB-E2F6-4D87E54EB76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29760" y="1720800"/>
            <a:ext cx="9179999" cy="4679999"/>
          </a:xfrm>
        </p:spPr>
        <p:txBody>
          <a:bodyPr/>
          <a:lstStyle/>
          <a:p>
            <a:pPr marL="457200" lvl="0" indent="-457200"/>
            <a:r>
              <a:rPr lang="sr-RS">
                <a:cs typeface="Tahoma" pitchFamily="2"/>
              </a:rPr>
              <a:t>У забележеном предању појављује се мотив метамортфозе у пса;</a:t>
            </a:r>
            <a:endParaRPr lang="en-US">
              <a:cs typeface="Tahoma" pitchFamily="2"/>
            </a:endParaRPr>
          </a:p>
          <a:p>
            <a:pPr marL="457200" lvl="0" indent="-457200"/>
            <a:r>
              <a:rPr lang="sr-RS">
                <a:cs typeface="Tahoma" pitchFamily="2"/>
              </a:rPr>
              <a:t>Региструје се контаминација са приповедањима о неодређеној нечистој сили. </a:t>
            </a:r>
            <a:endParaRPr lang="en-US">
              <a:cs typeface="Tahoma" pitchFamily="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1AD43C6F-7434-E7A3-87DF-9106711D5CDB}"/>
              </a:ext>
            </a:extLst>
          </p:cNvPr>
          <p:cNvSpPr txBox="1"/>
          <p:nvPr/>
        </p:nvSpPr>
        <p:spPr>
          <a:xfrm>
            <a:off x="179999" y="6839995"/>
            <a:ext cx="539998" cy="539998"/>
          </a:xfrm>
          <a:prstGeom prst="rect">
            <a:avLst/>
          </a:prstGeom>
          <a:solidFill>
            <a:srgbClr val="E74C3C"/>
          </a:solidFill>
          <a:ln cap="flat">
            <a:noFill/>
          </a:ln>
        </p:spPr>
        <p:txBody>
          <a:bodyPr vert="horz" wrap="square" lIns="0" tIns="0" rIns="0" bIns="0" anchor="ctr" anchorCtr="1" compatLnSpc="0">
            <a:no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F1A82B7-2A24-49F8-A44B-91D3D69BCC51}" type="slidenum">
              <a:t>8</a:t>
            </a:fld>
            <a:endParaRPr lang="en-US" sz="18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23F19FB-8BE2-395C-0E5D-0CBA8AE63D3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 hangingPunct="1"/>
            <a:r>
              <a:rPr lang="en-US" sz="3200" b="1">
                <a:solidFill>
                  <a:srgbClr val="FFFFFF"/>
                </a:solidFill>
                <a:latin typeface="Source Sans Pro Black" pitchFamily="34"/>
                <a:cs typeface="Tahoma" pitchFamily="2"/>
              </a:rPr>
              <a:t>Змај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C9ADFAB-7552-6D7A-C447-CB1EB9FBEDE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457200" lvl="0" indent="-457200"/>
            <a:r>
              <a:rPr lang="en-US">
                <a:cs typeface="Tahoma" pitchFamily="2"/>
              </a:rPr>
              <a:t>Змај је митолошко биће необичне снаге са змијским и људским обележјима, које може да лети и да се преображава у разне облике.</a:t>
            </a:r>
          </a:p>
          <a:p>
            <a:pPr marL="457200" lvl="0" indent="-457200"/>
            <a:r>
              <a:rPr lang="sr-RS">
                <a:cs typeface="Tahoma" pitchFamily="2"/>
              </a:rPr>
              <a:t>Саговорница казује предање о змају у пећини покрај села; централна функција – управљање атмосферским појавама; апотропејске радње (паљење свећа испред пећине у чему учествује читава заједница). </a:t>
            </a:r>
            <a:endParaRPr lang="en-US">
              <a:cs typeface="Tahoma" pitchFamily="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CAAC874D-A6BE-1610-C17D-873F0CEB3B87}"/>
              </a:ext>
            </a:extLst>
          </p:cNvPr>
          <p:cNvSpPr txBox="1"/>
          <p:nvPr/>
        </p:nvSpPr>
        <p:spPr>
          <a:xfrm>
            <a:off x="179999" y="6839995"/>
            <a:ext cx="539998" cy="539998"/>
          </a:xfrm>
          <a:prstGeom prst="rect">
            <a:avLst/>
          </a:prstGeom>
          <a:solidFill>
            <a:srgbClr val="E74C3C"/>
          </a:solidFill>
          <a:ln cap="flat">
            <a:noFill/>
          </a:ln>
        </p:spPr>
        <p:txBody>
          <a:bodyPr vert="horz" wrap="square" lIns="0" tIns="0" rIns="0" bIns="0" anchor="ctr" anchorCtr="1" compatLnSpc="0">
            <a:no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DA06A0A-D837-4F0B-BE82-8ADEE216F53F}" type="slidenum">
              <a:t>9</a:t>
            </a:fld>
            <a:endParaRPr lang="en-US" sz="1800" b="1" i="0" u="none" strike="noStrike" kern="1200" cap="none" spc="0" baseline="0">
              <a:solidFill>
                <a:srgbClr val="FFFFFF"/>
              </a:solidFill>
              <a:uFillTx/>
              <a:latin typeface="Source Sans Pro Black" pitchFamily="34"/>
              <a:ea typeface="Segoe UI" pitchFamily="2"/>
              <a:cs typeface="Tahoma" pitchFamily="2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0D933D69-71F4-665E-5399-C0FBCD1B0A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2880" y="274320"/>
            <a:ext cx="9326880" cy="1097280"/>
          </a:xfrm>
        </p:spPr>
        <p:txBody>
          <a:bodyPr/>
          <a:lstStyle/>
          <a:p>
            <a:endParaRPr lang="sr-Cyrl-R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AFCF48B-4445-6E59-0764-1623307A163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05840" y="1828800"/>
            <a:ext cx="2926080" cy="219456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FA417F76-F18A-BDC8-C630-B62D935813FE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396761" y="1647355"/>
            <a:ext cx="3198598" cy="25588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0854BB0C-E1E0-FA58-44AC-A1EB20ACF2CE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2926436" y="4440600"/>
            <a:ext cx="4114443" cy="214307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lizari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Alizarin0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750</Words>
  <Application>Microsoft Office PowerPoint</Application>
  <PresentationFormat>Widescreen</PresentationFormat>
  <Paragraphs>70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Arial</vt:lpstr>
      <vt:lpstr>Calibri</vt:lpstr>
      <vt:lpstr>Liberation Sans</vt:lpstr>
      <vt:lpstr>Liberation Serif</vt:lpstr>
      <vt:lpstr>Source Sans Pro</vt:lpstr>
      <vt:lpstr>Source Sans Pro Black</vt:lpstr>
      <vt:lpstr>Source Sans Pro Semibold</vt:lpstr>
      <vt:lpstr>StarSymbol</vt:lpstr>
      <vt:lpstr>Tahoma</vt:lpstr>
      <vt:lpstr>Wingdings</vt:lpstr>
      <vt:lpstr>Alizarin</vt:lpstr>
      <vt:lpstr>Alizarin0</vt:lpstr>
      <vt:lpstr>ДЕМОНОЛОШКА ПРЕДАЊА - ЛИПОВАЦ -</vt:lpstr>
      <vt:lpstr>Грађа</vt:lpstr>
      <vt:lpstr>Демонолошко предање</vt:lpstr>
      <vt:lpstr>Одлике теренског наратива</vt:lpstr>
      <vt:lpstr>ВАМПИР</vt:lpstr>
      <vt:lpstr>Виле</vt:lpstr>
      <vt:lpstr>Ђаволи</vt:lpstr>
      <vt:lpstr>Змај</vt:lpstr>
      <vt:lpstr>PowerPoint Presentation</vt:lpstr>
      <vt:lpstr>Закључак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Alizarin</dc:title>
  <dc:creator>HP</dc:creator>
  <cp:lastModifiedBy>Милорад Катанић</cp:lastModifiedBy>
  <cp:revision>11</cp:revision>
  <dcterms:created xsi:type="dcterms:W3CDTF">2022-08-10T08:34:38Z</dcterms:created>
  <dcterms:modified xsi:type="dcterms:W3CDTF">2025-11-12T15:23:54Z</dcterms:modified>
</cp:coreProperties>
</file>