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2" r:id="rId4"/>
    <p:sldId id="257" r:id="rId5"/>
    <p:sldId id="273" r:id="rId6"/>
    <p:sldId id="260" r:id="rId7"/>
    <p:sldId id="259" r:id="rId8"/>
    <p:sldId id="261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2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03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9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51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444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3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750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866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247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91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4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3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3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6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4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84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9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548C8C-9AEB-44A9-A32D-7C47BBE0DB62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022666D-1408-4A02-B50C-48767DE09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0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ABF74-69E9-79AD-614D-B6E17B7DB4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Радионица српског језика и књижевности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3ED3F-7980-04DB-8328-495D66EDA9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 за ученике осмог разреда и прве године средње школе</a:t>
            </a:r>
          </a:p>
          <a:p>
            <a:r>
              <a:rPr lang="sr-Cyrl-RS" dirty="0"/>
              <a:t>У Тршићу, октобра 2024. године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90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E59988-76C1-0EB6-4089-08B5B4A06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80" y="739904"/>
            <a:ext cx="4033643" cy="53781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214A7-5AAD-96CE-1CBB-957008E77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05" y="1352213"/>
            <a:ext cx="5538099" cy="41535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86A2F1-9F33-35F8-7137-FB2B98615B71}"/>
              </a:ext>
            </a:extLst>
          </p:cNvPr>
          <p:cNvSpPr txBox="1"/>
          <p:nvPr/>
        </p:nvSpPr>
        <p:spPr>
          <a:xfrm>
            <a:off x="7467344" y="6334780"/>
            <a:ext cx="3937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разговори о традицији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374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D36027-1749-C7DF-A514-57062A824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1" t="17098"/>
          <a:stretch/>
        </p:blipFill>
        <p:spPr>
          <a:xfrm>
            <a:off x="660815" y="1192966"/>
            <a:ext cx="6480838" cy="41620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0C307E-26A0-6E65-A714-6FD78923D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8" t="18930" r="1"/>
          <a:stretch/>
        </p:blipFill>
        <p:spPr>
          <a:xfrm>
            <a:off x="7325360" y="974084"/>
            <a:ext cx="4277359" cy="45998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DD9F50-CBB0-6D85-E7E2-2F240DEC18BC}"/>
              </a:ext>
            </a:extLst>
          </p:cNvPr>
          <p:cNvSpPr txBox="1"/>
          <p:nvPr/>
        </p:nvSpPr>
        <p:spPr>
          <a:xfrm>
            <a:off x="3629074" y="6365557"/>
            <a:ext cx="49338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учење фразеологизама кроз слике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23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D119A5-32C3-C1DF-51F7-DBDF2939E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10" y="558800"/>
            <a:ext cx="4187190" cy="558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59D67B-6419-D76F-D5F6-83CFD03AF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558800"/>
            <a:ext cx="4187190" cy="558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15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669267-5C9B-C7E7-80D1-0F3F31172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930" y="650240"/>
            <a:ext cx="4168140" cy="5557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98C4C9-51B8-C9FB-66FE-ADBBD18AC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640" y="889000"/>
            <a:ext cx="5080000" cy="508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0442D3-3754-9D75-9318-B795420B53F5}"/>
              </a:ext>
            </a:extLst>
          </p:cNvPr>
          <p:cNvSpPr txBox="1"/>
          <p:nvPr/>
        </p:nvSpPr>
        <p:spPr>
          <a:xfrm>
            <a:off x="4659014" y="6365557"/>
            <a:ext cx="27012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биоскоп у Тршићу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094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DD091-CB69-54CF-3B33-506E4A7B7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990598"/>
            <a:ext cx="5232400" cy="3924300"/>
          </a:xfrm>
          <a:prstGeom prst="rect">
            <a:avLst/>
          </a:prstGeom>
        </p:spPr>
      </p:pic>
      <p:pic>
        <p:nvPicPr>
          <p:cNvPr id="4" name="WhatsApp Video 2024-10-08 at 21.56.30">
            <a:hlinkClick r:id="" action="ppaction://media"/>
            <a:extLst>
              <a:ext uri="{FF2B5EF4-FFF2-40B4-BE49-F238E27FC236}">
                <a16:creationId xmlns:a16="http://schemas.microsoft.com/office/drawing/2014/main" id="{468090F5-AFF2-8B2F-5DFF-530BAB9D5C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65838" y="2620168"/>
            <a:ext cx="5486082" cy="3105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ECC2F6-CA94-262C-6C23-22186E92BC81}"/>
              </a:ext>
            </a:extLst>
          </p:cNvPr>
          <p:cNvSpPr txBox="1"/>
          <p:nvPr/>
        </p:nvSpPr>
        <p:spPr>
          <a:xfrm>
            <a:off x="7315584" y="1132198"/>
            <a:ext cx="2986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000" i="1" dirty="0"/>
              <a:t>КВИЗ</a:t>
            </a:r>
            <a:endParaRPr lang="en-US" sz="6000" i="1" dirty="0"/>
          </a:p>
        </p:txBody>
      </p:sp>
    </p:spTree>
    <p:extLst>
      <p:ext uri="{BB962C8B-B14F-4D97-AF65-F5344CB8AC3E}">
        <p14:creationId xmlns:p14="http://schemas.microsoft.com/office/powerpoint/2010/main" val="430189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F470D5-E24D-5C20-C8DA-725727958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723900"/>
            <a:ext cx="5410200" cy="5410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13C12C-EFFB-B481-B226-4174BFA17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220" y="723900"/>
            <a:ext cx="405765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89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154BF9-837A-9703-DFBA-2954927532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94" b="1420"/>
          <a:stretch/>
        </p:blipFill>
        <p:spPr>
          <a:xfrm>
            <a:off x="731520" y="960120"/>
            <a:ext cx="5473382" cy="4937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BFFF5A-5311-3496-3C6D-A11F463729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" t="20148" r="-1" b="6519"/>
          <a:stretch/>
        </p:blipFill>
        <p:spPr>
          <a:xfrm>
            <a:off x="6493025" y="960120"/>
            <a:ext cx="5048735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30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5DE38-B9C0-DD6D-6053-53D1CB1D5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8" t="15852" b="16297"/>
          <a:stretch/>
        </p:blipFill>
        <p:spPr>
          <a:xfrm>
            <a:off x="2906856" y="614264"/>
            <a:ext cx="6184121" cy="5629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5AEE61-F801-1AE8-999E-776D0CAAFB9A}"/>
              </a:ext>
            </a:extLst>
          </p:cNvPr>
          <p:cNvSpPr txBox="1"/>
          <p:nvPr/>
        </p:nvSpPr>
        <p:spPr>
          <a:xfrm>
            <a:off x="4206240" y="6365557"/>
            <a:ext cx="39846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 народних умотворина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60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0CF8D5-626B-1584-180D-19C936529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686" y="659765"/>
            <a:ext cx="7384627" cy="553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9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806984-28E0-B607-D3A6-6E5812B50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861" y="639838"/>
            <a:ext cx="7895004" cy="557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5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-02-05-9464b76ed8ddeaf43fb7ffc8f7f8dd7e01fd83aa3221479ce4313ad7fdf96087_d03eb6c666c16314">
            <a:hlinkClick r:id="" action="ppaction://media"/>
            <a:extLst>
              <a:ext uri="{FF2B5EF4-FFF2-40B4-BE49-F238E27FC236}">
                <a16:creationId xmlns:a16="http://schemas.microsoft.com/office/drawing/2014/main" id="{C0EECD22-686B-BA5D-F213-103ED2AA0C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3960" y="658780"/>
            <a:ext cx="3115139" cy="55404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5FDC7B-30AF-2470-DA87-11B0422A5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98" y="658780"/>
            <a:ext cx="4157928" cy="5540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DB2E7-30CD-0188-3CAB-C0B018CEB881}"/>
              </a:ext>
            </a:extLst>
          </p:cNvPr>
          <p:cNvSpPr txBox="1"/>
          <p:nvPr/>
        </p:nvSpPr>
        <p:spPr>
          <a:xfrm>
            <a:off x="2664205" y="6365557"/>
            <a:ext cx="75759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Научно-образовно културни центар „Вук Караџић“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1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71C3D8-80ED-7D81-850B-79768351D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189" y="610507"/>
            <a:ext cx="4227739" cy="56369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21E8F3-2F6D-B72D-358B-E5D6038A0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68" y="610506"/>
            <a:ext cx="4227740" cy="563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679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68089F-8E19-4D54-9190-06BF74A86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79" y="1205864"/>
            <a:ext cx="6032499" cy="45243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20EEEC-7551-45E0-DC84-76D67D6DD9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50" t="15636" r="-1"/>
          <a:stretch/>
        </p:blipFill>
        <p:spPr>
          <a:xfrm>
            <a:off x="7164280" y="1205865"/>
            <a:ext cx="3897101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80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776D02-F7F3-0CCA-9917-707C25774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" b="14742"/>
          <a:stretch/>
        </p:blipFill>
        <p:spPr>
          <a:xfrm>
            <a:off x="1668362" y="599501"/>
            <a:ext cx="8855275" cy="565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64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9C3A96-CAB6-01FE-01DF-070DEE8BF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39" y="696036"/>
            <a:ext cx="4099444" cy="54659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365259-C368-FE28-3D70-94D165BDB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665" y="696037"/>
            <a:ext cx="4100659" cy="546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64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665825-BB26-060D-2B1A-DE3B7130B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094" y="802433"/>
            <a:ext cx="4938906" cy="5310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478616-D478-81D4-EAB1-7779E7245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956" y="802432"/>
            <a:ext cx="3982772" cy="53103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59D30B-7433-2DA9-28AE-2C675516929B}"/>
              </a:ext>
            </a:extLst>
          </p:cNvPr>
          <p:cNvSpPr txBox="1"/>
          <p:nvPr/>
        </p:nvSpPr>
        <p:spPr>
          <a:xfrm>
            <a:off x="4669532" y="6251913"/>
            <a:ext cx="32613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књиге утисака</a:t>
            </a:r>
            <a:endParaRPr lang="en-US" sz="3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31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5EA9A5-C7C3-28F2-91AE-1754855A9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3" y="1357604"/>
            <a:ext cx="5461519" cy="40961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CD376A-E853-A6C8-4E31-C27B1D588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968" y="1380930"/>
            <a:ext cx="5461519" cy="40961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5CA9D9-E323-EDCD-C01D-A93CB96ACBAC}"/>
              </a:ext>
            </a:extLst>
          </p:cNvPr>
          <p:cNvSpPr txBox="1"/>
          <p:nvPr/>
        </p:nvSpPr>
        <p:spPr>
          <a:xfrm>
            <a:off x="522513" y="0"/>
            <a:ext cx="4814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посета Музеју старих заната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55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586</TotalTime>
  <Words>50</Words>
  <Application>Microsoft Office PowerPoint</Application>
  <PresentationFormat>Widescreen</PresentationFormat>
  <Paragraphs>11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Garamond</vt:lpstr>
      <vt:lpstr>Times New Roman</vt:lpstr>
      <vt:lpstr>Organic</vt:lpstr>
      <vt:lpstr>Радионица српског језика и књижевности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Nevena Veselic</dc:creator>
  <cp:lastModifiedBy>Saška Spasovski</cp:lastModifiedBy>
  <cp:revision>7</cp:revision>
  <dcterms:created xsi:type="dcterms:W3CDTF">2024-10-12T10:51:14Z</dcterms:created>
  <dcterms:modified xsi:type="dcterms:W3CDTF">2024-10-13T20:22:24Z</dcterms:modified>
</cp:coreProperties>
</file>